
<file path=[Content_Types].xml><?xml version="1.0" encoding="utf-8"?>
<Types xmlns="http://schemas.openxmlformats.org/package/2006/content-types">
  <Override PartName="/ppt/slideMasters/slideMaster3.xml" ContentType="application/vnd.openxmlformats-officedocument.presentationml.slideMaster+xml"/>
  <Override PartName="/ppt/slideLayouts/slideLayout39.xml" ContentType="application/vnd.openxmlformats-officedocument.presentationml.slideLayout+xml"/>
  <Override PartName="/ppt/slideLayouts/slideLayout57.xml" ContentType="application/vnd.openxmlformats-officedocument.presentationml.slideLayout+xml"/>
  <Override PartName="/ppt/theme/theme5.xml" ContentType="application/vnd.openxmlformats-officedocument.theme+xml"/>
  <Override PartName="/ppt/slideLayouts/slideLayout86.xml" ContentType="application/vnd.openxmlformats-officedocument.presentationml.slideLayout+xml"/>
  <Override PartName="/ppt/notesSlides/notesSlide2.xml" ContentType="application/vnd.openxmlformats-officedocument.presentationml.notesSlide+xml"/>
  <Override PartName="/customXml/itemProps1.xml" ContentType="application/vnd.openxmlformats-officedocument.customXmlProperties+xml"/>
  <Override PartName="/ppt/slides/slide4.xml" ContentType="application/vnd.openxmlformats-officedocument.presentationml.slide+xml"/>
  <Override PartName="/ppt/slides/slide18.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Layouts/slideLayout28.xml" ContentType="application/vnd.openxmlformats-officedocument.presentationml.slideLayout+xml"/>
  <Override PartName="/ppt/slideLayouts/slideLayout46.xml" ContentType="application/vnd.openxmlformats-officedocument.presentationml.slideLayout+xml"/>
  <Override PartName="/ppt/slideLayouts/slideLayout64.xml" ContentType="application/vnd.openxmlformats-officedocument.presentationml.slideLayout+xml"/>
  <Override PartName="/ppt/slideLayouts/slideLayout75.xml" ContentType="application/vnd.openxmlformats-officedocument.presentationml.slideLayout+xml"/>
  <Override PartName="/ppt/theme/theme1.xml" ContentType="application/vnd.openxmlformats-officedocument.theme+xml"/>
  <Override PartName="/ppt/slideLayouts/slideLayout2.xml" ContentType="application/vnd.openxmlformats-officedocument.presentationml.slideLayout+xml"/>
  <Override PartName="/ppt/slideLayouts/slideLayout35.xml" ContentType="application/vnd.openxmlformats-officedocument.presentationml.slideLayout+xml"/>
  <Override PartName="/ppt/slideLayouts/slideLayout53.xml" ContentType="application/vnd.openxmlformats-officedocument.presentationml.slideLayout+xml"/>
  <Override PartName="/ppt/slideLayouts/slideLayout82.xml" ContentType="application/vnd.openxmlformats-officedocument.presentationml.slideLayout+xml"/>
  <Default Extension="xml" ContentType="application/xml"/>
  <Override PartName="/ppt/slides/slide14.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Layouts/slideLayout24.xml" ContentType="application/vnd.openxmlformats-officedocument.presentationml.slideLayout+xml"/>
  <Override PartName="/ppt/slideLayouts/slideLayout42.xml" ContentType="application/vnd.openxmlformats-officedocument.presentationml.slideLayout+xml"/>
  <Override PartName="/ppt/slideLayouts/slideLayout60.xml" ContentType="application/vnd.openxmlformats-officedocument.presentationml.slideLayout+xml"/>
  <Override PartName="/ppt/slideLayouts/slideLayout71.xml" ContentType="application/vnd.openxmlformats-officedocument.presentationml.slideLayout+xml"/>
  <Override PartName="/ppt/notesSlides/notesSlide16.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20.xml" ContentType="application/vnd.openxmlformats-officedocument.presentationml.slideLayout+xml"/>
  <Override PartName="/ppt/slideLayouts/slideLayout31.xml" ContentType="application/vnd.openxmlformats-officedocument.presentationml.slideLayout+xml"/>
  <Override PartName="/docProps/custom.xml" ContentType="application/vnd.openxmlformats-officedocument.custom-properties+xml"/>
  <Override PartName="/ppt/notesSlides/notesSlide12.xml" ContentType="application/vnd.openxmlformats-officedocument.presentationml.notesSlide+xml"/>
  <Override PartName="/ppt/notesSlides/notesSlide7.xml" ContentType="application/vnd.openxmlformats-officedocument.presentationml.notesSlide+xml"/>
  <Override PartName="/ppt/slideMasters/slideMaster4.xml" ContentType="application/vnd.openxmlformats-officedocument.presentationml.slideMaster+xml"/>
  <Override PartName="/ppt/slides/slide9.xml" ContentType="application/vnd.openxmlformats-officedocument.presentationml.slide+xml"/>
  <Override PartName="/ppt/viewProps.xml" ContentType="application/vnd.openxmlformats-officedocument.presentationml.viewProps+xml"/>
  <Override PartName="/ppt/slideLayouts/slideLayout69.xml" ContentType="application/vnd.openxmlformats-officedocument.presentationml.slideLayout+xml"/>
  <Override PartName="/ppt/theme/theme6.xml" ContentType="application/vnd.openxmlformats-officedocument.theme+xml"/>
  <Override PartName="/ppt/slideLayouts/slideLayout87.xml" ContentType="application/vnd.openxmlformats-officedocument.presentationml.slideLayout+xml"/>
  <Override PartName="/customXml/itemProps2.xml" ContentType="application/vnd.openxmlformats-officedocument.customXmlProperties+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Default Extension="png" ContentType="image/png"/>
  <Override PartName="/ppt/slideLayouts/slideLayout29.xml" ContentType="application/vnd.openxmlformats-officedocument.presentationml.slideLayout+xml"/>
  <Override PartName="/ppt/slideLayouts/slideLayout58.xml" ContentType="application/vnd.openxmlformats-officedocument.presentationml.slideLayout+xml"/>
  <Override PartName="/ppt/slideLayouts/slideLayout76.xml" ContentType="application/vnd.openxmlformats-officedocument.presentationml.slideLayout+xml"/>
  <Override PartName="/ppt/notesSlides/notesSlide3.xml" ContentType="application/vnd.openxmlformats-officedocument.presentationml.notesSlide+xml"/>
  <Override PartName="/ppt/presProps.xml" ContentType="application/vnd.openxmlformats-officedocument.presentationml.presProps+xml"/>
  <Override PartName="/ppt/slideLayouts/slideLayout18.xml" ContentType="application/vnd.openxmlformats-officedocument.presentationml.slideLayout+xml"/>
  <Override PartName="/ppt/theme/theme2.xml" ContentType="application/vnd.openxmlformats-officedocument.theme+xml"/>
  <Override PartName="/ppt/slideLayouts/slideLayout36.xml" ContentType="application/vnd.openxmlformats-officedocument.presentationml.slideLayout+xml"/>
  <Override PartName="/ppt/slideLayouts/slideLayout47.xml" ContentType="application/vnd.openxmlformats-officedocument.presentationml.slideLayout+xml"/>
  <Override PartName="/ppt/slideLayouts/slideLayout65.xml" ContentType="application/vnd.openxmlformats-officedocument.presentationml.slideLayout+xml"/>
  <Override PartName="/ppt/slideLayouts/slideLayout83.xml" ContentType="application/vnd.openxmlformats-officedocument.presentationml.slideLayout+xml"/>
  <Override PartName="/ppt/slides/slide1.xml" ContentType="application/vnd.openxmlformats-officedocument.presentationml.slide+xml"/>
  <Override PartName="/ppt/slides/slide15.xml" ContentType="application/vnd.openxmlformats-officedocument.presentationml.slide+xml"/>
  <Override PartName="/ppt/slideLayouts/slideLayout3.xml" ContentType="application/vnd.openxmlformats-officedocument.presentationml.slideLayout+xml"/>
  <Override PartName="/ppt/slideLayouts/slideLayout25.xml" ContentType="application/vnd.openxmlformats-officedocument.presentationml.slideLayout+xml"/>
  <Override PartName="/ppt/slideLayouts/slideLayout43.xml" ContentType="application/vnd.openxmlformats-officedocument.presentationml.slideLayout+xml"/>
  <Override PartName="/ppt/slideLayouts/slideLayout54.xml" ContentType="application/vnd.openxmlformats-officedocument.presentationml.slideLayout+xml"/>
  <Override PartName="/ppt/slideLayouts/slideLayout72.xml" ContentType="application/vnd.openxmlformats-officedocument.presentationml.slideLayout+xml"/>
  <Override PartName="/ppt/notesSlides/notesSlide17.xml" ContentType="application/vnd.openxmlformats-officedocument.presentationml.notesSlide+xml"/>
  <Override PartName="/ppt/presentation.xml" ContentType="application/vnd.openxmlformats-officedocument.presentationml.presentation.main+xml"/>
  <Override PartName="/ppt/slides/slide22.xml" ContentType="application/vnd.openxmlformats-officedocument.presentationml.slide+xml"/>
  <Override PartName="/ppt/slideLayouts/slideLayout14.xml" ContentType="application/vnd.openxmlformats-officedocument.presentationml.slideLayout+xml"/>
  <Override PartName="/ppt/slideLayouts/slideLayout32.xml" ContentType="application/vnd.openxmlformats-officedocument.presentationml.slideLayout+xml"/>
  <Override PartName="/ppt/slideLayouts/slideLayout6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Layouts/slideLayout12.xml" ContentType="application/vnd.openxmlformats-officedocument.presentationml.slideLayout+xml"/>
  <Override PartName="/ppt/slideLayouts/slideLayout21.xml" ContentType="application/vnd.openxmlformats-officedocument.presentationml.slideLayout+xml"/>
  <Override PartName="/ppt/slideLayouts/slideLayout30.xml" ContentType="application/vnd.openxmlformats-officedocument.presentationml.slideLayout+xml"/>
  <Override PartName="/ppt/slideLayouts/slideLayout50.xml" ContentType="application/vnd.openxmlformats-officedocument.presentationml.slideLayout+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Override PartName="/ppt/slideMasters/slideMaster7.xml" ContentType="application/vnd.openxmlformats-officedocument.presentationml.slideMaster+xml"/>
  <Override PartName="/ppt/theme/theme9.xml" ContentType="application/vnd.openxmlformats-officedocument.theme+xml"/>
  <Override PartName="/ppt/notesSlides/notesSlide6.xml" ContentType="application/vnd.openxmlformats-officedocument.presentationml.notesSlide+xml"/>
  <Override PartName="/ppt/slideMasters/slideMaster5.xml" ContentType="application/vnd.openxmlformats-officedocument.presentationml.slideMaster+xml"/>
  <Override PartName="/ppt/slides/slide8.xml" ContentType="application/vnd.openxmlformats-officedocument.presentationml.slide+xml"/>
  <Override PartName="/ppt/handoutMasters/handoutMaster1.xml" ContentType="application/vnd.openxmlformats-officedocument.presentationml.handoutMaster+xml"/>
  <Override PartName="/ppt/slideLayouts/slideLayout59.xml" ContentType="application/vnd.openxmlformats-officedocument.presentationml.slideLayout+xml"/>
  <Override PartName="/ppt/slideLayouts/slideLayout68.xml" ContentType="application/vnd.openxmlformats-officedocument.presentationml.slideLayout+xml"/>
  <Override PartName="/ppt/slideLayouts/slideLayout79.xml" ContentType="application/vnd.openxmlformats-officedocument.presentationml.slideLayout+xml"/>
  <Override PartName="/ppt/slideLayouts/slideLayout88.xml" ContentType="application/vnd.openxmlformats-officedocument.presentationml.slideLayout+xml"/>
  <Override PartName="/ppt/theme/theme7.xml" ContentType="application/vnd.openxmlformats-officedocument.theme+xml"/>
  <Override PartName="/ppt/notesSlides/notesSlide4.xml" ContentType="application/vnd.openxmlformats-officedocument.presentationml.notesSlide+xml"/>
  <Override PartName="/docProps/core.xml" ContentType="application/vnd.openxmlformats-package.core-properties+xml"/>
  <Override PartName="/customXml/itemProps3.xml" ContentType="application/vnd.openxmlformats-officedocument.customXmlProperties+xml"/>
  <Override PartName="/ppt/slides/slide6.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slideLayouts/slideLayout48.xml" ContentType="application/vnd.openxmlformats-officedocument.presentationml.slideLayout+xml"/>
  <Override PartName="/ppt/slideLayouts/slideLayout66.xml" ContentType="application/vnd.openxmlformats-officedocument.presentationml.slideLayout+xml"/>
  <Override PartName="/ppt/slideLayouts/slideLayout77.xml" ContentType="application/vnd.openxmlformats-officedocument.presentationml.slideLayout+xml"/>
  <Override PartName="/ppt/slideMasters/slideMaster1.xml" ContentType="application/vnd.openxmlformats-officedocument.presentationml.slideMaster+xml"/>
  <Override PartName="/ppt/slideLayouts/slideLayout4.xml" ContentType="application/vnd.openxmlformats-officedocument.presentationml.slideLayout+xml"/>
  <Override PartName="/ppt/slideLayouts/slideLayout37.xml" ContentType="application/vnd.openxmlformats-officedocument.presentationml.slideLayout+xml"/>
  <Override PartName="/ppt/theme/theme3.xml" ContentType="application/vnd.openxmlformats-officedocument.theme+xml"/>
  <Override PartName="/ppt/slideLayouts/slideLayout55.xml" ContentType="application/vnd.openxmlformats-officedocument.presentationml.slideLayout+xml"/>
  <Override PartName="/ppt/slideLayouts/slideLayout84.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Layouts/slideLayout15.xml" ContentType="application/vnd.openxmlformats-officedocument.presentationml.slideLayout+xml"/>
  <Override PartName="/ppt/slideLayouts/slideLayout26.xml" ContentType="application/vnd.openxmlformats-officedocument.presentationml.slideLayout+xml"/>
  <Override PartName="/ppt/slideLayouts/slideLayout44.xml" ContentType="application/vnd.openxmlformats-officedocument.presentationml.slideLayout+xml"/>
  <Override PartName="/ppt/slideLayouts/slideLayout62.xml" ContentType="application/vnd.openxmlformats-officedocument.presentationml.slideLayout+xml"/>
  <Override PartName="/ppt/slideLayouts/slideLayout73.xml" ContentType="application/vnd.openxmlformats-officedocument.presentationml.slideLayout+xml"/>
  <Override PartName="/ppt/notesSlides/notesSlide18.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Layouts/slideLayout22.xml" ContentType="application/vnd.openxmlformats-officedocument.presentationml.slideLayout+xml"/>
  <Override PartName="/ppt/slideLayouts/slideLayout33.xml" ContentType="application/vnd.openxmlformats-officedocument.presentationml.slideLayout+xml"/>
  <Override PartName="/ppt/slideLayouts/slideLayout51.xml" ContentType="application/vnd.openxmlformats-officedocument.presentationml.slideLayout+xml"/>
  <Override PartName="/ppt/slideLayouts/slideLayout80.xml" ContentType="application/vnd.openxmlformats-officedocument.presentationml.slideLayout+xml"/>
  <Override PartName="/ppt/slides/slide12.xml" ContentType="application/vnd.openxmlformats-officedocument.presentationml.slide+xml"/>
  <Override PartName="/ppt/slideLayouts/slideLayout11.xml" ContentType="application/vnd.openxmlformats-officedocument.presentationml.slideLayout+xml"/>
  <Override PartName="/ppt/slideLayouts/slideLayout40.xml" ContentType="application/vnd.openxmlformats-officedocument.presentationml.slideLayout+xml"/>
  <Override PartName="/ppt/notesSlides/notesSlide14.xml" ContentType="application/vnd.openxmlformats-officedocument.presentationml.notesSl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slideMasters/slideMaster6.xml" ContentType="application/vnd.openxmlformats-officedocument.presentationml.slideMaster+xml"/>
  <Override PartName="/ppt/theme/theme8.xml" ContentType="application/vnd.openxmlformats-officedocument.theme+xml"/>
  <Override PartName="/ppt/notesSlides/notesSlide10.xml" ContentType="application/vnd.openxmlformats-officedocument.presentationml.notesSlide+xml"/>
  <Override PartName="/ppt/slides/slide7.xml" ContentType="application/vnd.openxmlformats-officedocument.presentationml.slide+xml"/>
  <Override PartName="/ppt/slideLayouts/slideLayout9.xml" ContentType="application/vnd.openxmlformats-officedocument.presentationml.slideLayout+xml"/>
  <Override PartName="/ppt/slideLayouts/slideLayout78.xml" ContentType="application/vnd.openxmlformats-officedocument.presentationml.slideLayout+xml"/>
  <Override PartName="/ppt/notesSlides/notesSlide5.xml" ContentType="application/vnd.openxmlformats-officedocument.presentationml.notesSlide+xml"/>
  <Override PartName="/ppt/slideMasters/slideMaster2.xml" ContentType="application/vnd.openxmlformats-officedocument.presentationml.slideMaster+xml"/>
  <Override PartName="/ppt/slideLayouts/slideLayout38.xml" ContentType="application/vnd.openxmlformats-officedocument.presentationml.slideLayout+xml"/>
  <Override PartName="/ppt/slideLayouts/slideLayout49.xml" ContentType="application/vnd.openxmlformats-officedocument.presentationml.slideLayout+xml"/>
  <Override PartName="/ppt/theme/theme4.xml" ContentType="application/vnd.openxmlformats-officedocument.theme+xml"/>
  <Override PartName="/ppt/slideLayouts/slideLayout67.xml" ContentType="application/vnd.openxmlformats-officedocument.presentationml.slideLayout+xml"/>
  <Override PartName="/ppt/slideLayouts/slideLayout85.xml" ContentType="application/vnd.openxmlformats-officedocument.presentationml.slideLayout+xml"/>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Layouts/slideLayout5.xml" ContentType="application/vnd.openxmlformats-officedocument.presentationml.slideLayout+xml"/>
  <Override PartName="/ppt/slideLayouts/slideLayout27.xml" ContentType="application/vnd.openxmlformats-officedocument.presentationml.slideLayout+xml"/>
  <Override PartName="/ppt/slideLayouts/slideLayout45.xml" ContentType="application/vnd.openxmlformats-officedocument.presentationml.slideLayout+xml"/>
  <Override PartName="/ppt/slideLayouts/slideLayout56.xml" ContentType="application/vnd.openxmlformats-officedocument.presentationml.slideLayout+xml"/>
  <Override PartName="/ppt/slideLayouts/slideLayout74.xml" ContentType="application/vnd.openxmlformats-officedocument.presentationml.slideLayout+xml"/>
  <Override PartName="/ppt/notesSlides/notesSlide19.xml" ContentType="application/vnd.openxmlformats-officedocument.presentationml.notesSlide+xml"/>
  <Default Extension="jpeg" ContentType="image/jpeg"/>
  <Override PartName="/ppt/slideLayouts/slideLayout16.xml" ContentType="application/vnd.openxmlformats-officedocument.presentationml.slideLayout+xml"/>
  <Override PartName="/ppt/slideLayouts/slideLayout34.xml" ContentType="application/vnd.openxmlformats-officedocument.presentationml.slideLayout+xml"/>
  <Override PartName="/ppt/slideLayouts/slideLayout63.xml" ContentType="application/vnd.openxmlformats-officedocument.presentationml.slideLayout+xml"/>
  <Override PartName="/ppt/slideLayouts/slideLayout81.xml" ContentType="application/vnd.openxmlformats-officedocument.presentationml.slideLayout+xml"/>
  <Override PartName="/ppt/slides/slide13.xml" ContentType="application/vnd.openxmlformats-officedocument.presentationml.slide+xml"/>
  <Override PartName="/ppt/slideLayouts/slideLayout1.xml" ContentType="application/vnd.openxmlformats-officedocument.presentationml.slideLayout+xml"/>
  <Override PartName="/ppt/slideLayouts/slideLayout23.xml" ContentType="application/vnd.openxmlformats-officedocument.presentationml.slideLayout+xml"/>
  <Override PartName="/ppt/slideLayouts/slideLayout41.xml" ContentType="application/vnd.openxmlformats-officedocument.presentationml.slideLayout+xml"/>
  <Override PartName="/ppt/slideLayouts/slideLayout52.xml" ContentType="application/vnd.openxmlformats-officedocument.presentationml.slideLayout+xml"/>
  <Override PartName="/ppt/slideLayouts/slideLayout70.xml" ContentType="application/vnd.openxmlformats-officedocument.presentationml.slideLayout+xml"/>
  <Override PartName="/ppt/notesSlides/notesSlide15.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p:sldMasterIdLst>
    <p:sldMasterId id="2147483648" r:id="rId4"/>
    <p:sldMasterId id="2147483743" r:id="rId5"/>
    <p:sldMasterId id="2147483752" r:id="rId6"/>
    <p:sldMasterId id="2147483761" r:id="rId7"/>
    <p:sldMasterId id="2147483770" r:id="rId8"/>
    <p:sldMasterId id="2147483779" r:id="rId9"/>
    <p:sldMasterId id="2147483843" r:id="rId10"/>
  </p:sldMasterIdLst>
  <p:notesMasterIdLst>
    <p:notesMasterId r:id="rId34"/>
  </p:notesMasterIdLst>
  <p:handoutMasterIdLst>
    <p:handoutMasterId r:id="rId35"/>
  </p:handoutMasterIdLst>
  <p:sldIdLst>
    <p:sldId id="257" r:id="rId11"/>
    <p:sldId id="414" r:id="rId12"/>
    <p:sldId id="387" r:id="rId13"/>
    <p:sldId id="408" r:id="rId14"/>
    <p:sldId id="388" r:id="rId15"/>
    <p:sldId id="389" r:id="rId16"/>
    <p:sldId id="390" r:id="rId17"/>
    <p:sldId id="391" r:id="rId18"/>
    <p:sldId id="392" r:id="rId19"/>
    <p:sldId id="410" r:id="rId20"/>
    <p:sldId id="393" r:id="rId21"/>
    <p:sldId id="394" r:id="rId22"/>
    <p:sldId id="395" r:id="rId23"/>
    <p:sldId id="396" r:id="rId24"/>
    <p:sldId id="397" r:id="rId25"/>
    <p:sldId id="398" r:id="rId26"/>
    <p:sldId id="399" r:id="rId27"/>
    <p:sldId id="406" r:id="rId28"/>
    <p:sldId id="400" r:id="rId29"/>
    <p:sldId id="412" r:id="rId30"/>
    <p:sldId id="409" r:id="rId31"/>
    <p:sldId id="413" r:id="rId32"/>
    <p:sldId id="407" r:id="rId33"/>
  </p:sldIdLst>
  <p:sldSz cx="9144000" cy="6858000" type="screen4x3"/>
  <p:notesSz cx="6858000" cy="9144000"/>
  <p:defaultTextStyle>
    <a:defPPr>
      <a:defRPr lang="en-GB"/>
    </a:defPPr>
    <a:lvl1pPr algn="l" rtl="0" fontAlgn="base">
      <a:spcBef>
        <a:spcPct val="0"/>
      </a:spcBef>
      <a:spcAft>
        <a:spcPct val="0"/>
      </a:spcAft>
      <a:defRPr sz="1000" kern="1200">
        <a:solidFill>
          <a:schemeClr val="tx1"/>
        </a:solidFill>
        <a:latin typeface="Arial" charset="0"/>
        <a:ea typeface="+mn-ea"/>
        <a:cs typeface="+mn-cs"/>
      </a:defRPr>
    </a:lvl1pPr>
    <a:lvl2pPr marL="457200" algn="l" rtl="0" fontAlgn="base">
      <a:spcBef>
        <a:spcPct val="0"/>
      </a:spcBef>
      <a:spcAft>
        <a:spcPct val="0"/>
      </a:spcAft>
      <a:defRPr sz="1000" kern="1200">
        <a:solidFill>
          <a:schemeClr val="tx1"/>
        </a:solidFill>
        <a:latin typeface="Arial" charset="0"/>
        <a:ea typeface="+mn-ea"/>
        <a:cs typeface="+mn-cs"/>
      </a:defRPr>
    </a:lvl2pPr>
    <a:lvl3pPr marL="914400" algn="l" rtl="0" fontAlgn="base">
      <a:spcBef>
        <a:spcPct val="0"/>
      </a:spcBef>
      <a:spcAft>
        <a:spcPct val="0"/>
      </a:spcAft>
      <a:defRPr sz="1000" kern="1200">
        <a:solidFill>
          <a:schemeClr val="tx1"/>
        </a:solidFill>
        <a:latin typeface="Arial" charset="0"/>
        <a:ea typeface="+mn-ea"/>
        <a:cs typeface="+mn-cs"/>
      </a:defRPr>
    </a:lvl3pPr>
    <a:lvl4pPr marL="1371600" algn="l" rtl="0" fontAlgn="base">
      <a:spcBef>
        <a:spcPct val="0"/>
      </a:spcBef>
      <a:spcAft>
        <a:spcPct val="0"/>
      </a:spcAft>
      <a:defRPr sz="1000" kern="1200">
        <a:solidFill>
          <a:schemeClr val="tx1"/>
        </a:solidFill>
        <a:latin typeface="Arial" charset="0"/>
        <a:ea typeface="+mn-ea"/>
        <a:cs typeface="+mn-cs"/>
      </a:defRPr>
    </a:lvl4pPr>
    <a:lvl5pPr marL="1828800" algn="l" rtl="0" fontAlgn="base">
      <a:spcBef>
        <a:spcPct val="0"/>
      </a:spcBef>
      <a:spcAft>
        <a:spcPct val="0"/>
      </a:spcAft>
      <a:defRPr sz="1000" kern="1200">
        <a:solidFill>
          <a:schemeClr val="tx1"/>
        </a:solidFill>
        <a:latin typeface="Arial" charset="0"/>
        <a:ea typeface="+mn-ea"/>
        <a:cs typeface="+mn-cs"/>
      </a:defRPr>
    </a:lvl5pPr>
    <a:lvl6pPr marL="2286000" algn="l" defTabSz="914400" rtl="0" eaLnBrk="1" latinLnBrk="0" hangingPunct="1">
      <a:defRPr sz="1000" kern="1200">
        <a:solidFill>
          <a:schemeClr val="tx1"/>
        </a:solidFill>
        <a:latin typeface="Arial" charset="0"/>
        <a:ea typeface="+mn-ea"/>
        <a:cs typeface="+mn-cs"/>
      </a:defRPr>
    </a:lvl6pPr>
    <a:lvl7pPr marL="2743200" algn="l" defTabSz="914400" rtl="0" eaLnBrk="1" latinLnBrk="0" hangingPunct="1">
      <a:defRPr sz="1000" kern="1200">
        <a:solidFill>
          <a:schemeClr val="tx1"/>
        </a:solidFill>
        <a:latin typeface="Arial" charset="0"/>
        <a:ea typeface="+mn-ea"/>
        <a:cs typeface="+mn-cs"/>
      </a:defRPr>
    </a:lvl7pPr>
    <a:lvl8pPr marL="3200400" algn="l" defTabSz="914400" rtl="0" eaLnBrk="1" latinLnBrk="0" hangingPunct="1">
      <a:defRPr sz="1000" kern="1200">
        <a:solidFill>
          <a:schemeClr val="tx1"/>
        </a:solidFill>
        <a:latin typeface="Arial" charset="0"/>
        <a:ea typeface="+mn-ea"/>
        <a:cs typeface="+mn-cs"/>
      </a:defRPr>
    </a:lvl8pPr>
    <a:lvl9pPr marL="3657600" algn="l" defTabSz="914400" rtl="0" eaLnBrk="1" latinLnBrk="0" hangingPunct="1">
      <a:defRPr sz="1000" kern="1200">
        <a:solidFill>
          <a:schemeClr val="tx1"/>
        </a:solidFill>
        <a:latin typeface="Arial"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77787B"/>
    <a:srgbClr val="FF00FF"/>
    <a:srgbClr val="996633"/>
    <a:srgbClr val="FFFFFF"/>
  </p:clrMru>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600" autoAdjust="0"/>
    <p:restoredTop sz="99396" autoAdjust="0"/>
  </p:normalViewPr>
  <p:slideViewPr>
    <p:cSldViewPr snapToGrid="0">
      <p:cViewPr>
        <p:scale>
          <a:sx n="80" d="100"/>
          <a:sy n="80" d="100"/>
        </p:scale>
        <p:origin x="-1570" y="-245"/>
      </p:cViewPr>
      <p:guideLst>
        <p:guide orient="horz" pos="935"/>
        <p:guide orient="horz" pos="3884"/>
        <p:guide orient="horz" pos="4020"/>
        <p:guide orient="horz" pos="4156"/>
        <p:guide orient="horz" pos="809"/>
        <p:guide orient="horz" pos="300"/>
        <p:guide orient="horz" pos="142"/>
        <p:guide orient="horz" pos="2160"/>
        <p:guide pos="2880"/>
        <p:guide pos="136"/>
        <p:guide pos="272"/>
        <p:guide pos="5624"/>
        <p:guide pos="4940"/>
        <p:guide pos="5618"/>
        <p:guide pos="1014"/>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3.xml"/><Relationship Id="rId18" Type="http://schemas.openxmlformats.org/officeDocument/2006/relationships/slide" Target="slides/slide8.xml"/><Relationship Id="rId26" Type="http://schemas.openxmlformats.org/officeDocument/2006/relationships/slide" Target="slides/slide16.xml"/><Relationship Id="rId39"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slide" Target="slides/slide11.xml"/><Relationship Id="rId34" Type="http://schemas.openxmlformats.org/officeDocument/2006/relationships/notesMaster" Target="notesMasters/notesMaster1.xml"/><Relationship Id="rId7" Type="http://schemas.openxmlformats.org/officeDocument/2006/relationships/slideMaster" Target="slideMasters/slideMaster4.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slide" Target="slides/slide23.xml"/><Relationship Id="rId38"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6.xml"/><Relationship Id="rId20" Type="http://schemas.openxmlformats.org/officeDocument/2006/relationships/slide" Target="slides/slide10.xml"/><Relationship Id="rId29" Type="http://schemas.openxmlformats.org/officeDocument/2006/relationships/slide" Target="slides/slide19.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slide" Target="slides/slide22.xml"/><Relationship Id="rId37"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presProps" Target="presProps.xml"/><Relationship Id="rId10" Type="http://schemas.openxmlformats.org/officeDocument/2006/relationships/slideMaster" Target="slideMasters/slideMaster7.xml"/><Relationship Id="rId19" Type="http://schemas.openxmlformats.org/officeDocument/2006/relationships/slide" Target="slides/slide9.xml"/><Relationship Id="rId31" Type="http://schemas.openxmlformats.org/officeDocument/2006/relationships/slide" Target="slides/slide21.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Helvetica 65 Medium" pitchFamily="34" charset="0"/>
              </a:defRPr>
            </a:lvl1pPr>
          </a:lstStyle>
          <a:p>
            <a:pPr>
              <a:defRPr/>
            </a:pPr>
            <a:endParaRPr lang="en-GB"/>
          </a:p>
        </p:txBody>
      </p:sp>
      <p:sp>
        <p:nvSpPr>
          <p:cNvPr id="5123" name="Rectangle 3"/>
          <p:cNvSpPr>
            <a:spLocks noGrp="1" noChangeArrowheads="1"/>
          </p:cNvSpPr>
          <p:nvPr>
            <p:ph type="dt" sz="quarter"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Helvetica 65 Medium" pitchFamily="34" charset="0"/>
              </a:defRPr>
            </a:lvl1pPr>
          </a:lstStyle>
          <a:p>
            <a:pPr>
              <a:defRPr/>
            </a:pPr>
            <a:endParaRPr lang="en-GB"/>
          </a:p>
        </p:txBody>
      </p:sp>
      <p:sp>
        <p:nvSpPr>
          <p:cNvPr id="5124" name="Rectangle 4"/>
          <p:cNvSpPr>
            <a:spLocks noGrp="1" noChangeArrowheads="1"/>
          </p:cNvSpPr>
          <p:nvPr>
            <p:ph type="ftr" sz="quarter" idx="2"/>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Helvetica 65 Medium" pitchFamily="34" charset="0"/>
              </a:defRPr>
            </a:lvl1pPr>
          </a:lstStyle>
          <a:p>
            <a:pPr>
              <a:defRPr/>
            </a:pPr>
            <a:r>
              <a:rPr lang="en-GB"/>
              <a:t>   Rev </a:t>
            </a:r>
          </a:p>
        </p:txBody>
      </p:sp>
      <p:sp>
        <p:nvSpPr>
          <p:cNvPr id="5125" name="Rectangle 5"/>
          <p:cNvSpPr>
            <a:spLocks noGrp="1" noChangeArrowheads="1"/>
          </p:cNvSpPr>
          <p:nvPr>
            <p:ph type="sldNum" sz="quarter" idx="3"/>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Helvetica 65 Medium" pitchFamily="34" charset="0"/>
              </a:defRPr>
            </a:lvl1pPr>
          </a:lstStyle>
          <a:p>
            <a:pPr>
              <a:defRPr/>
            </a:pPr>
            <a:fld id="{6E9BC4E0-6123-476C-81FC-255E11AB695F}" type="slidenum">
              <a:rPr lang="en-GB"/>
              <a:pPr>
                <a:defRPr/>
              </a:pPr>
              <a:t>‹#›</a:t>
            </a:fld>
            <a:endParaRPr lang="en-GB"/>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Helvetica 65 Medium" pitchFamily="34" charset="0"/>
              </a:defRPr>
            </a:lvl1pPr>
          </a:lstStyle>
          <a:p>
            <a:pPr>
              <a:defRPr/>
            </a:pPr>
            <a:r>
              <a:rPr lang="en-GB"/>
              <a:t>Test Presentation</a:t>
            </a:r>
          </a:p>
        </p:txBody>
      </p:sp>
      <p:sp>
        <p:nvSpPr>
          <p:cNvPr id="4099"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Helvetica 65 Medium" pitchFamily="34" charset="0"/>
              </a:defRPr>
            </a:lvl1pPr>
          </a:lstStyle>
          <a:p>
            <a:pPr>
              <a:defRPr/>
            </a:pPr>
            <a:r>
              <a:rPr lang="en-GB"/>
              <a:t>2008-08-21</a:t>
            </a:r>
          </a:p>
        </p:txBody>
      </p:sp>
      <p:sp>
        <p:nvSpPr>
          <p:cNvPr id="6148"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4101"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GB" noProof="0" smtClean="0"/>
              <a:t>Click to edit Master text styles</a:t>
            </a:r>
          </a:p>
          <a:p>
            <a:pPr lvl="1"/>
            <a:r>
              <a:rPr lang="en-GB" noProof="0" smtClean="0"/>
              <a:t>Second level</a:t>
            </a:r>
          </a:p>
          <a:p>
            <a:pPr lvl="2"/>
            <a:r>
              <a:rPr lang="en-GB" noProof="0" smtClean="0"/>
              <a:t>Third level</a:t>
            </a:r>
          </a:p>
          <a:p>
            <a:pPr lvl="3"/>
            <a:r>
              <a:rPr lang="en-GB" noProof="0" smtClean="0"/>
              <a:t>Fourth level</a:t>
            </a:r>
          </a:p>
          <a:p>
            <a:pPr lvl="4"/>
            <a:r>
              <a:rPr lang="en-GB" noProof="0" smtClean="0"/>
              <a:t>Fifth level</a:t>
            </a:r>
          </a:p>
        </p:txBody>
      </p:sp>
      <p:sp>
        <p:nvSpPr>
          <p:cNvPr id="4102"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Helvetica 65 Medium" pitchFamily="34" charset="0"/>
              </a:defRPr>
            </a:lvl1pPr>
          </a:lstStyle>
          <a:p>
            <a:pPr>
              <a:defRPr/>
            </a:pPr>
            <a:r>
              <a:rPr lang="en-GB"/>
              <a:t>1/152 43-LXE 108 236 Uen  Rev PA1</a:t>
            </a:r>
          </a:p>
        </p:txBody>
      </p:sp>
      <p:sp>
        <p:nvSpPr>
          <p:cNvPr id="4103"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Helvetica 65 Medium" pitchFamily="34" charset="0"/>
              </a:defRPr>
            </a:lvl1pPr>
          </a:lstStyle>
          <a:p>
            <a:pPr>
              <a:defRPr/>
            </a:pPr>
            <a:fld id="{74A263B4-D0EB-4C6F-92B6-7AA329CF6000}" type="slidenum">
              <a:rPr lang="en-GB"/>
              <a:pPr>
                <a:defRPr/>
              </a:pPr>
              <a:t>‹#›</a:t>
            </a:fld>
            <a:endParaRPr lang="en-GB"/>
          </a:p>
        </p:txBody>
      </p:sp>
    </p:spTree>
  </p:cSld>
  <p:clrMap bg1="lt1" tx1="dk1" bg2="lt2" tx2="dk2" accent1="accent1" accent2="accent2" accent3="accent3" accent4="accent4" accent5="accent5" accent6="accent6" hlink="hlink" folHlink="folHlink"/>
  <p:hf dt="0"/>
  <p:notesStyle>
    <a:lvl1pPr algn="l" rtl="0" eaLnBrk="0" fontAlgn="base" hangingPunct="0">
      <a:spcBef>
        <a:spcPct val="30000"/>
      </a:spcBef>
      <a:spcAft>
        <a:spcPct val="0"/>
      </a:spcAft>
      <a:defRPr sz="1200" kern="1200">
        <a:solidFill>
          <a:schemeClr val="tx1"/>
        </a:solidFill>
        <a:latin typeface="Helvetica 65 Medium" pitchFamily="34" charset="0"/>
        <a:ea typeface="+mn-ea"/>
        <a:cs typeface="+mn-cs"/>
      </a:defRPr>
    </a:lvl1pPr>
    <a:lvl2pPr marL="457200" algn="l" rtl="0" eaLnBrk="0" fontAlgn="base" hangingPunct="0">
      <a:spcBef>
        <a:spcPct val="30000"/>
      </a:spcBef>
      <a:spcAft>
        <a:spcPct val="0"/>
      </a:spcAft>
      <a:defRPr sz="1200" kern="1200">
        <a:solidFill>
          <a:schemeClr val="tx1"/>
        </a:solidFill>
        <a:latin typeface="Helvetica 65 Medium" pitchFamily="34" charset="0"/>
        <a:ea typeface="+mn-ea"/>
        <a:cs typeface="+mn-cs"/>
      </a:defRPr>
    </a:lvl2pPr>
    <a:lvl3pPr marL="914400" algn="l" rtl="0" eaLnBrk="0" fontAlgn="base" hangingPunct="0">
      <a:spcBef>
        <a:spcPct val="30000"/>
      </a:spcBef>
      <a:spcAft>
        <a:spcPct val="0"/>
      </a:spcAft>
      <a:defRPr sz="1200" kern="1200">
        <a:solidFill>
          <a:schemeClr val="tx1"/>
        </a:solidFill>
        <a:latin typeface="Helvetica 65 Medium" pitchFamily="34" charset="0"/>
        <a:ea typeface="+mn-ea"/>
        <a:cs typeface="+mn-cs"/>
      </a:defRPr>
    </a:lvl3pPr>
    <a:lvl4pPr marL="1371600" algn="l" rtl="0" eaLnBrk="0" fontAlgn="base" hangingPunct="0">
      <a:spcBef>
        <a:spcPct val="30000"/>
      </a:spcBef>
      <a:spcAft>
        <a:spcPct val="0"/>
      </a:spcAft>
      <a:defRPr sz="1200" kern="1200">
        <a:solidFill>
          <a:schemeClr val="tx1"/>
        </a:solidFill>
        <a:latin typeface="Helvetica 65 Medium" pitchFamily="34" charset="0"/>
        <a:ea typeface="+mn-ea"/>
        <a:cs typeface="+mn-cs"/>
      </a:defRPr>
    </a:lvl4pPr>
    <a:lvl5pPr marL="1828800" algn="l" rtl="0" eaLnBrk="0" fontAlgn="base" hangingPunct="0">
      <a:spcBef>
        <a:spcPct val="30000"/>
      </a:spcBef>
      <a:spcAft>
        <a:spcPct val="0"/>
      </a:spcAft>
      <a:defRPr sz="1200" kern="1200">
        <a:solidFill>
          <a:schemeClr val="tx1"/>
        </a:solidFill>
        <a:latin typeface="Helvetica 65 Medium"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8" Type="http://schemas.openxmlformats.org/officeDocument/2006/relationships/hyperlink" Target="http://en.wikipedia.org/wiki/Object-oriented_analysis_and_design" TargetMode="External"/><Relationship Id="rId3" Type="http://schemas.openxmlformats.org/officeDocument/2006/relationships/hyperlink" Target="http://en.wikipedia.org/wiki/Software_engineering" TargetMode="External"/><Relationship Id="rId7" Type="http://schemas.openxmlformats.org/officeDocument/2006/relationships/hyperlink" Target="http://en.wikipedia.org/wiki/Object-oriented_design" TargetMode="External"/><Relationship Id="rId2" Type="http://schemas.openxmlformats.org/officeDocument/2006/relationships/slide" Target="../slides/slide2.xml"/><Relationship Id="rId1" Type="http://schemas.openxmlformats.org/officeDocument/2006/relationships/notesMaster" Target="../notesMasters/notesMaster1.xml"/><Relationship Id="rId6" Type="http://schemas.openxmlformats.org/officeDocument/2006/relationships/hyperlink" Target="http://en.wikipedia.org/wiki/Functional_requirements" TargetMode="External"/><Relationship Id="rId5" Type="http://schemas.openxmlformats.org/officeDocument/2006/relationships/hyperlink" Target="http://en.wikipedia.org/wiki/Unified_Modeling_Language" TargetMode="External"/><Relationship Id="rId4" Type="http://schemas.openxmlformats.org/officeDocument/2006/relationships/hyperlink" Target="http://en.wikipedia.org/wiki/Object_(computer_science)" TargetMode="Externa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sz="1200" b="1" i="0" kern="1200" dirty="0" smtClean="0">
                <a:solidFill>
                  <a:schemeClr val="tx1"/>
                </a:solidFill>
                <a:latin typeface="Helvetica 65 Medium" pitchFamily="34" charset="0"/>
                <a:ea typeface="+mn-ea"/>
                <a:cs typeface="+mn-cs"/>
              </a:rPr>
              <a:t>Object-oriented analysis and design</a:t>
            </a:r>
            <a:r>
              <a:rPr lang="en-US" sz="1200" b="0" i="0" kern="1200" dirty="0" smtClean="0">
                <a:solidFill>
                  <a:schemeClr val="tx1"/>
                </a:solidFill>
                <a:latin typeface="Helvetica 65 Medium" pitchFamily="34" charset="0"/>
                <a:ea typeface="+mn-ea"/>
                <a:cs typeface="+mn-cs"/>
              </a:rPr>
              <a:t> (OOAD) is a </a:t>
            </a:r>
            <a:r>
              <a:rPr lang="en-US" sz="1200" b="0" i="0" u="none" strike="noStrike" kern="1200" dirty="0" smtClean="0">
                <a:solidFill>
                  <a:schemeClr val="tx1"/>
                </a:solidFill>
                <a:latin typeface="Helvetica 65 Medium" pitchFamily="34" charset="0"/>
                <a:ea typeface="+mn-ea"/>
                <a:cs typeface="+mn-cs"/>
                <a:hlinkClick r:id="rId3" tooltip="Software engineering"/>
              </a:rPr>
              <a:t>software engineering</a:t>
            </a:r>
            <a:r>
              <a:rPr lang="en-US" sz="1200" b="0" i="0" kern="1200" dirty="0" smtClean="0">
                <a:solidFill>
                  <a:schemeClr val="tx1"/>
                </a:solidFill>
                <a:latin typeface="Helvetica 65 Medium" pitchFamily="34" charset="0"/>
                <a:ea typeface="+mn-ea"/>
                <a:cs typeface="+mn-cs"/>
              </a:rPr>
              <a:t> approach that models a system as a group of interacting </a:t>
            </a:r>
            <a:r>
              <a:rPr lang="en-US" sz="1200" b="0" i="0" u="none" strike="noStrike" kern="1200" dirty="0" smtClean="0">
                <a:solidFill>
                  <a:schemeClr val="tx1"/>
                </a:solidFill>
                <a:latin typeface="Helvetica 65 Medium" pitchFamily="34" charset="0"/>
                <a:ea typeface="+mn-ea"/>
                <a:cs typeface="+mn-cs"/>
                <a:hlinkClick r:id="rId4" tooltip="Object (computer science)"/>
              </a:rPr>
              <a:t>objects</a:t>
            </a:r>
            <a:r>
              <a:rPr lang="en-US" sz="1200" b="0" i="0" kern="1200" dirty="0" smtClean="0">
                <a:solidFill>
                  <a:schemeClr val="tx1"/>
                </a:solidFill>
                <a:latin typeface="Helvetica 65 Medium" pitchFamily="34" charset="0"/>
                <a:ea typeface="+mn-ea"/>
                <a:cs typeface="+mn-cs"/>
              </a:rPr>
              <a:t>. Each object represents some entity of interest in the system being modeled, and is </a:t>
            </a:r>
            <a:r>
              <a:rPr lang="en-US" sz="1200" b="0" i="0" kern="1200" dirty="0" err="1" smtClean="0">
                <a:solidFill>
                  <a:schemeClr val="tx1"/>
                </a:solidFill>
                <a:latin typeface="Helvetica 65 Medium" pitchFamily="34" charset="0"/>
                <a:ea typeface="+mn-ea"/>
                <a:cs typeface="+mn-cs"/>
              </a:rPr>
              <a:t>characterised</a:t>
            </a:r>
            <a:r>
              <a:rPr lang="en-US" sz="1200" b="0" i="0" kern="1200" dirty="0" smtClean="0">
                <a:solidFill>
                  <a:schemeClr val="tx1"/>
                </a:solidFill>
                <a:latin typeface="Helvetica 65 Medium" pitchFamily="34" charset="0"/>
                <a:ea typeface="+mn-ea"/>
                <a:cs typeface="+mn-cs"/>
              </a:rPr>
              <a:t> by its class, its state (data elements), and its behavior. Various models can be created to show the static structure, dynamic behavior, and run-time deployment of these collaborating objects. There are a number of different notations for representing these models, such as the </a:t>
            </a:r>
            <a:r>
              <a:rPr lang="en-US" sz="1200" b="0" i="0" u="none" strike="noStrike" kern="1200" dirty="0" smtClean="0">
                <a:solidFill>
                  <a:schemeClr val="tx1"/>
                </a:solidFill>
                <a:latin typeface="Helvetica 65 Medium" pitchFamily="34" charset="0"/>
                <a:ea typeface="+mn-ea"/>
                <a:cs typeface="+mn-cs"/>
                <a:hlinkClick r:id="rId5" tooltip="Unified Modeling Language"/>
              </a:rPr>
              <a:t>Unified Modeling Language</a:t>
            </a:r>
            <a:r>
              <a:rPr lang="en-US" sz="1200" b="0" i="0" kern="1200" dirty="0" smtClean="0">
                <a:solidFill>
                  <a:schemeClr val="tx1"/>
                </a:solidFill>
                <a:latin typeface="Helvetica 65 Medium" pitchFamily="34" charset="0"/>
                <a:ea typeface="+mn-ea"/>
                <a:cs typeface="+mn-cs"/>
              </a:rPr>
              <a:t> (UML).</a:t>
            </a:r>
          </a:p>
          <a:p>
            <a:endParaRPr lang="en-US" sz="1200" b="0" i="0" kern="1200" dirty="0" smtClean="0">
              <a:solidFill>
                <a:schemeClr val="tx1"/>
              </a:solidFill>
              <a:latin typeface="Helvetica 65 Medium" pitchFamily="34" charset="0"/>
              <a:ea typeface="+mn-ea"/>
              <a:cs typeface="+mn-cs"/>
            </a:endParaRPr>
          </a:p>
          <a:p>
            <a:r>
              <a:rPr lang="en-US" sz="1200" b="0" i="0" kern="1200" dirty="0" smtClean="0">
                <a:solidFill>
                  <a:schemeClr val="tx1"/>
                </a:solidFill>
                <a:latin typeface="Helvetica 65 Medium" pitchFamily="34" charset="0"/>
                <a:ea typeface="+mn-ea"/>
                <a:cs typeface="+mn-cs"/>
              </a:rPr>
              <a:t>Object-oriented analysis (OOA) applies object-modeling techniques to analyze the </a:t>
            </a:r>
            <a:r>
              <a:rPr lang="en-US" sz="1200" b="0" i="0" u="none" strike="noStrike" kern="1200" dirty="0" smtClean="0">
                <a:solidFill>
                  <a:schemeClr val="tx1"/>
                </a:solidFill>
                <a:latin typeface="Helvetica 65 Medium" pitchFamily="34" charset="0"/>
                <a:ea typeface="+mn-ea"/>
                <a:cs typeface="+mn-cs"/>
                <a:hlinkClick r:id="rId6" tooltip="Functional requirements"/>
              </a:rPr>
              <a:t>functional requirements</a:t>
            </a:r>
            <a:r>
              <a:rPr lang="en-US" sz="1200" b="0" i="0" kern="1200" dirty="0" smtClean="0">
                <a:solidFill>
                  <a:schemeClr val="tx1"/>
                </a:solidFill>
                <a:latin typeface="Helvetica 65 Medium" pitchFamily="34" charset="0"/>
                <a:ea typeface="+mn-ea"/>
                <a:cs typeface="+mn-cs"/>
              </a:rPr>
              <a:t> for a system. </a:t>
            </a:r>
            <a:r>
              <a:rPr lang="en-US" sz="1200" b="0" i="0" u="none" strike="noStrike" kern="1200" dirty="0" smtClean="0">
                <a:solidFill>
                  <a:schemeClr val="tx1"/>
                </a:solidFill>
                <a:latin typeface="Helvetica 65 Medium" pitchFamily="34" charset="0"/>
                <a:ea typeface="+mn-ea"/>
                <a:cs typeface="+mn-cs"/>
                <a:hlinkClick r:id="rId7" tooltip="Object-oriented design"/>
              </a:rPr>
              <a:t>Object-oriented design</a:t>
            </a:r>
            <a:r>
              <a:rPr lang="en-US" sz="1200" b="0" i="0" kern="1200" dirty="0" smtClean="0">
                <a:solidFill>
                  <a:schemeClr val="tx1"/>
                </a:solidFill>
                <a:latin typeface="Helvetica 65 Medium" pitchFamily="34" charset="0"/>
                <a:ea typeface="+mn-ea"/>
                <a:cs typeface="+mn-cs"/>
              </a:rPr>
              <a:t> (OOD) elaborates the analysis models to produce implementation specifications. OOA focuses on </a:t>
            </a:r>
            <a:r>
              <a:rPr lang="en-US" sz="1200" b="0" i="1" kern="1200" dirty="0" smtClean="0">
                <a:solidFill>
                  <a:schemeClr val="tx1"/>
                </a:solidFill>
                <a:latin typeface="Helvetica 65 Medium" pitchFamily="34" charset="0"/>
                <a:ea typeface="+mn-ea"/>
                <a:cs typeface="+mn-cs"/>
              </a:rPr>
              <a:t>what</a:t>
            </a:r>
            <a:r>
              <a:rPr lang="en-US" sz="1200" b="0" i="0" kern="1200" dirty="0" smtClean="0">
                <a:solidFill>
                  <a:schemeClr val="tx1"/>
                </a:solidFill>
                <a:latin typeface="Helvetica 65 Medium" pitchFamily="34" charset="0"/>
                <a:ea typeface="+mn-ea"/>
                <a:cs typeface="+mn-cs"/>
              </a:rPr>
              <a:t> the system does, OOD on </a:t>
            </a:r>
            <a:r>
              <a:rPr lang="en-US" sz="1200" b="0" i="1" kern="1200" dirty="0" smtClean="0">
                <a:solidFill>
                  <a:schemeClr val="tx1"/>
                </a:solidFill>
                <a:latin typeface="Helvetica 65 Medium" pitchFamily="34" charset="0"/>
                <a:ea typeface="+mn-ea"/>
                <a:cs typeface="+mn-cs"/>
              </a:rPr>
              <a:t>how</a:t>
            </a:r>
            <a:r>
              <a:rPr lang="en-US" sz="1200" b="0" i="0" kern="1200" dirty="0" smtClean="0">
                <a:solidFill>
                  <a:schemeClr val="tx1"/>
                </a:solidFill>
                <a:latin typeface="Helvetica 65 Medium" pitchFamily="34" charset="0"/>
                <a:ea typeface="+mn-ea"/>
                <a:cs typeface="+mn-cs"/>
              </a:rPr>
              <a:t> the system does it.</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200" b="0" i="0" kern="1200" dirty="0" smtClean="0">
              <a:solidFill>
                <a:schemeClr val="tx1"/>
              </a:solidFill>
              <a:latin typeface="Helvetica 65 Medium" pitchFamily="34" charset="0"/>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b="0" i="0" kern="1200" dirty="0" smtClean="0">
                <a:solidFill>
                  <a:schemeClr val="tx1"/>
                </a:solidFill>
                <a:latin typeface="Helvetica 65 Medium" pitchFamily="34" charset="0"/>
                <a:ea typeface="+mn-ea"/>
                <a:cs typeface="+mn-cs"/>
              </a:rPr>
              <a:t>Ref: </a:t>
            </a:r>
            <a:r>
              <a:rPr lang="en-US" dirty="0" smtClean="0">
                <a:hlinkClick r:id="rId8"/>
              </a:rPr>
              <a:t>http://en.wikipedia.org/wiki/Object-oriented_analysis_and_design</a:t>
            </a:r>
            <a:endParaRPr lang="en-US" sz="1200" b="0" i="0" kern="1200" dirty="0" smtClean="0">
              <a:solidFill>
                <a:schemeClr val="tx1"/>
              </a:solidFill>
              <a:latin typeface="Helvetica 65 Medium" pitchFamily="34" charset="0"/>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200" b="0" i="0" kern="1200" dirty="0" smtClean="0">
              <a:solidFill>
                <a:schemeClr val="tx1"/>
              </a:solidFill>
              <a:latin typeface="Helvetica 65 Medium" pitchFamily="34" charset="0"/>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200" b="0" i="0" kern="1200" dirty="0" smtClean="0">
              <a:solidFill>
                <a:schemeClr val="tx1"/>
              </a:solidFill>
              <a:latin typeface="Helvetica 65 Medium" pitchFamily="34" charset="0"/>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b="0" i="0" kern="1200" dirty="0" smtClean="0">
                <a:solidFill>
                  <a:schemeClr val="tx1"/>
                </a:solidFill>
                <a:latin typeface="Helvetica 65 Medium" pitchFamily="34" charset="0"/>
                <a:ea typeface="+mn-ea"/>
                <a:cs typeface="+mn-cs"/>
              </a:rPr>
              <a:t>IFRS - International Financial Reporting Standards</a:t>
            </a: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b="0" i="0" kern="1200" dirty="0" smtClean="0">
                <a:solidFill>
                  <a:schemeClr val="tx1"/>
                </a:solidFill>
                <a:latin typeface="Helvetica 65 Medium" pitchFamily="34" charset="0"/>
                <a:ea typeface="+mn-ea"/>
                <a:cs typeface="+mn-cs"/>
              </a:rPr>
              <a:t>GAAP - Generally Accepted Accounting Principles</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200" b="0" i="0" kern="1200" dirty="0" smtClean="0">
              <a:solidFill>
                <a:schemeClr val="tx1"/>
              </a:solidFill>
              <a:latin typeface="Helvetica 65 Medium" pitchFamily="34" charset="0"/>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200" b="0" i="0" kern="1200" dirty="0" smtClean="0">
              <a:solidFill>
                <a:schemeClr val="tx1"/>
              </a:solidFill>
              <a:latin typeface="Helvetica 65 Medium" pitchFamily="34" charset="0"/>
              <a:ea typeface="+mn-ea"/>
              <a:cs typeface="+mn-cs"/>
            </a:endParaRPr>
          </a:p>
          <a:p>
            <a:endParaRPr lang="en-US" dirty="0"/>
          </a:p>
        </p:txBody>
      </p:sp>
      <p:sp>
        <p:nvSpPr>
          <p:cNvPr id="4" name="Header Placeholder 3"/>
          <p:cNvSpPr>
            <a:spLocks noGrp="1"/>
          </p:cNvSpPr>
          <p:nvPr>
            <p:ph type="hdr" sz="quarter" idx="10"/>
          </p:nvPr>
        </p:nvSpPr>
        <p:spPr/>
        <p:txBody>
          <a:bodyPr/>
          <a:lstStyle/>
          <a:p>
            <a:pPr>
              <a:defRPr/>
            </a:pPr>
            <a:r>
              <a:rPr lang="en-GB" smtClean="0"/>
              <a:t>Test Presentation</a:t>
            </a:r>
            <a:endParaRPr lang="en-GB"/>
          </a:p>
        </p:txBody>
      </p:sp>
      <p:sp>
        <p:nvSpPr>
          <p:cNvPr id="5" name="Footer Placeholder 4"/>
          <p:cNvSpPr>
            <a:spLocks noGrp="1"/>
          </p:cNvSpPr>
          <p:nvPr>
            <p:ph type="ftr" sz="quarter" idx="11"/>
          </p:nvPr>
        </p:nvSpPr>
        <p:spPr/>
        <p:txBody>
          <a:bodyPr/>
          <a:lstStyle/>
          <a:p>
            <a:pPr>
              <a:defRPr/>
            </a:pPr>
            <a:r>
              <a:rPr lang="en-GB" smtClean="0"/>
              <a:t>1/152 43-LXE 108 236 Uen  Rev PA1</a:t>
            </a:r>
            <a:endParaRPr lang="en-GB"/>
          </a:p>
        </p:txBody>
      </p:sp>
      <p:sp>
        <p:nvSpPr>
          <p:cNvPr id="6" name="Slide Number Placeholder 5"/>
          <p:cNvSpPr>
            <a:spLocks noGrp="1"/>
          </p:cNvSpPr>
          <p:nvPr>
            <p:ph type="sldNum" sz="quarter" idx="12"/>
          </p:nvPr>
        </p:nvSpPr>
        <p:spPr/>
        <p:txBody>
          <a:bodyPr/>
          <a:lstStyle/>
          <a:p>
            <a:pPr>
              <a:defRPr/>
            </a:pPr>
            <a:fld id="{74A263B4-D0EB-4C6F-92B6-7AA329CF6000}" type="slidenum">
              <a:rPr lang="en-GB" smtClean="0"/>
              <a:pPr>
                <a:defRPr/>
              </a:pPr>
              <a:t>2</a:t>
            </a:fld>
            <a:endParaRPr lang="en-GB"/>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eaLnBrk="1" hangingPunct="1"/>
            <a:r>
              <a:rPr lang="sv-SE" dirty="0" smtClean="0"/>
              <a:t>Show </a:t>
            </a:r>
            <a:r>
              <a:rPr lang="sv-SE" dirty="0" err="1" smtClean="0"/>
              <a:t>how</a:t>
            </a:r>
            <a:r>
              <a:rPr lang="sv-SE" dirty="0" smtClean="0"/>
              <a:t> </a:t>
            </a:r>
            <a:r>
              <a:rPr lang="sv-SE" dirty="0" err="1" smtClean="0"/>
              <a:t>powerful</a:t>
            </a:r>
            <a:r>
              <a:rPr lang="sv-SE" dirty="0" smtClean="0"/>
              <a:t> </a:t>
            </a:r>
            <a:r>
              <a:rPr lang="sv-SE" dirty="0" err="1" smtClean="0"/>
              <a:t>User</a:t>
            </a:r>
            <a:r>
              <a:rPr lang="sv-SE" dirty="0" smtClean="0"/>
              <a:t> </a:t>
            </a:r>
            <a:r>
              <a:rPr lang="sv-SE" dirty="0" err="1" smtClean="0"/>
              <a:t>stories</a:t>
            </a:r>
            <a:r>
              <a:rPr lang="sv-SE" dirty="0" smtClean="0"/>
              <a:t> are </a:t>
            </a:r>
            <a:r>
              <a:rPr lang="sv-SE" dirty="0" err="1" smtClean="0"/>
              <a:t>compared</a:t>
            </a:r>
            <a:r>
              <a:rPr lang="sv-SE" dirty="0" smtClean="0"/>
              <a:t> to a </a:t>
            </a:r>
            <a:r>
              <a:rPr lang="sv-SE" dirty="0" err="1" smtClean="0"/>
              <a:t>detail</a:t>
            </a:r>
            <a:r>
              <a:rPr lang="sv-SE" dirty="0" smtClean="0"/>
              <a:t> </a:t>
            </a:r>
            <a:r>
              <a:rPr lang="sv-SE" dirty="0" err="1" smtClean="0"/>
              <a:t>spec</a:t>
            </a:r>
            <a:r>
              <a:rPr lang="sv-SE" dirty="0" smtClean="0"/>
              <a:t> </a:t>
            </a:r>
            <a:r>
              <a:rPr lang="sv-SE" dirty="0" err="1" smtClean="0"/>
              <a:t>when</a:t>
            </a:r>
            <a:r>
              <a:rPr lang="sv-SE" dirty="0" smtClean="0"/>
              <a:t> it </a:t>
            </a:r>
            <a:r>
              <a:rPr lang="sv-SE" dirty="0" err="1" smtClean="0"/>
              <a:t>comes</a:t>
            </a:r>
            <a:r>
              <a:rPr lang="sv-SE" dirty="0" smtClean="0"/>
              <a:t> to </a:t>
            </a:r>
            <a:r>
              <a:rPr lang="sv-SE" dirty="0" err="1" smtClean="0"/>
              <a:t>providing</a:t>
            </a:r>
            <a:r>
              <a:rPr lang="sv-SE" dirty="0" smtClean="0"/>
              <a:t> an </a:t>
            </a:r>
            <a:r>
              <a:rPr lang="sv-SE" dirty="0" err="1" smtClean="0"/>
              <a:t>understanding</a:t>
            </a:r>
            <a:r>
              <a:rPr lang="sv-SE" dirty="0" smtClean="0"/>
              <a:t> of </a:t>
            </a:r>
            <a:r>
              <a:rPr lang="sv-SE" dirty="0" err="1" smtClean="0"/>
              <a:t>what</a:t>
            </a:r>
            <a:r>
              <a:rPr lang="sv-SE" dirty="0" smtClean="0"/>
              <a:t> the </a:t>
            </a:r>
            <a:r>
              <a:rPr lang="sv-SE" dirty="0" err="1" smtClean="0"/>
              <a:t>desired</a:t>
            </a:r>
            <a:r>
              <a:rPr lang="sv-SE" dirty="0" smtClean="0"/>
              <a:t> </a:t>
            </a:r>
            <a:r>
              <a:rPr lang="sv-SE" dirty="0" err="1" smtClean="0"/>
              <a:t>product</a:t>
            </a:r>
            <a:r>
              <a:rPr lang="sv-SE" dirty="0" smtClean="0"/>
              <a:t> is.</a:t>
            </a:r>
          </a:p>
          <a:p>
            <a:pPr eaLnBrk="1" hangingPunct="1"/>
            <a:endParaRPr lang="sv-SE" dirty="0" smtClean="0"/>
          </a:p>
          <a:p>
            <a:pPr eaLnBrk="1" hangingPunct="1"/>
            <a:r>
              <a:rPr lang="sv-SE" dirty="0" err="1" smtClean="0"/>
              <a:t>User</a:t>
            </a:r>
            <a:r>
              <a:rPr lang="sv-SE" dirty="0" smtClean="0"/>
              <a:t> </a:t>
            </a:r>
            <a:r>
              <a:rPr lang="sv-SE" dirty="0" err="1" smtClean="0"/>
              <a:t>stories</a:t>
            </a:r>
            <a:r>
              <a:rPr lang="sv-SE" dirty="0" smtClean="0"/>
              <a:t> support </a:t>
            </a:r>
            <a:r>
              <a:rPr lang="sv-SE" dirty="0" err="1" smtClean="0"/>
              <a:t>flexibility</a:t>
            </a:r>
            <a:r>
              <a:rPr lang="sv-SE" dirty="0" smtClean="0"/>
              <a:t>, no </a:t>
            </a:r>
            <a:r>
              <a:rPr lang="sv-SE" dirty="0" err="1" smtClean="0"/>
              <a:t>details</a:t>
            </a:r>
            <a:r>
              <a:rPr lang="sv-SE" dirty="0" smtClean="0"/>
              <a:t> in the </a:t>
            </a:r>
            <a:r>
              <a:rPr lang="sv-SE" dirty="0" err="1" smtClean="0"/>
              <a:t>begining</a:t>
            </a:r>
            <a:endParaRPr lang="sv-SE" dirty="0" smtClean="0"/>
          </a:p>
          <a:p>
            <a:pPr eaLnBrk="1" hangingPunct="1"/>
            <a:endParaRPr lang="sv-SE" dirty="0" smtClean="0"/>
          </a:p>
          <a:p>
            <a:pPr eaLnBrk="1" hangingPunct="1"/>
            <a:r>
              <a:rPr lang="sv-SE" dirty="0" smtClean="0"/>
              <a:t>Right </a:t>
            </a:r>
            <a:r>
              <a:rPr lang="sv-SE" dirty="0" err="1" smtClean="0"/>
              <a:t>size</a:t>
            </a:r>
            <a:r>
              <a:rPr lang="sv-SE" dirty="0" smtClean="0"/>
              <a:t> for </a:t>
            </a:r>
            <a:r>
              <a:rPr lang="sv-SE" dirty="0" err="1" smtClean="0"/>
              <a:t>planning</a:t>
            </a:r>
            <a:endParaRPr lang="sv-SE" dirty="0" smtClean="0"/>
          </a:p>
          <a:p>
            <a:pPr eaLnBrk="1" hangingPunct="1"/>
            <a:endParaRPr lang="sv-SE" dirty="0" smtClean="0"/>
          </a:p>
          <a:p>
            <a:pPr eaLnBrk="1" hangingPunct="1"/>
            <a:r>
              <a:rPr lang="sv-SE" dirty="0" smtClean="0"/>
              <a:t>Support for iteration</a:t>
            </a:r>
          </a:p>
          <a:p>
            <a:pPr eaLnBrk="1" hangingPunct="1"/>
            <a:endParaRPr lang="sv-SE" dirty="0" smtClean="0"/>
          </a:p>
          <a:p>
            <a:pPr eaLnBrk="1" hangingPunct="1"/>
            <a:endParaRPr lang="en-US" dirty="0" smtClean="0"/>
          </a:p>
        </p:txBody>
      </p:sp>
      <p:sp>
        <p:nvSpPr>
          <p:cNvPr id="4" name="Header Placeholder 3"/>
          <p:cNvSpPr>
            <a:spLocks noGrp="1"/>
          </p:cNvSpPr>
          <p:nvPr>
            <p:ph type="hdr" sz="quarter" idx="10"/>
          </p:nvPr>
        </p:nvSpPr>
        <p:spPr/>
        <p:txBody>
          <a:bodyPr/>
          <a:lstStyle/>
          <a:p>
            <a:pPr>
              <a:defRPr/>
            </a:pPr>
            <a:r>
              <a:rPr lang="en-GB" smtClean="0"/>
              <a:t>Test Presentation</a:t>
            </a:r>
            <a:endParaRPr lang="en-GB"/>
          </a:p>
        </p:txBody>
      </p:sp>
      <p:sp>
        <p:nvSpPr>
          <p:cNvPr id="5" name="Footer Placeholder 4"/>
          <p:cNvSpPr>
            <a:spLocks noGrp="1"/>
          </p:cNvSpPr>
          <p:nvPr>
            <p:ph type="ftr" sz="quarter" idx="11"/>
          </p:nvPr>
        </p:nvSpPr>
        <p:spPr/>
        <p:txBody>
          <a:bodyPr/>
          <a:lstStyle/>
          <a:p>
            <a:pPr>
              <a:defRPr/>
            </a:pPr>
            <a:r>
              <a:rPr lang="en-GB" smtClean="0"/>
              <a:t>1/152 43-LXE 108 236 Uen  Rev PA1</a:t>
            </a:r>
            <a:endParaRPr lang="en-GB"/>
          </a:p>
        </p:txBody>
      </p:sp>
      <p:sp>
        <p:nvSpPr>
          <p:cNvPr id="6" name="Slide Number Placeholder 5"/>
          <p:cNvSpPr>
            <a:spLocks noGrp="1"/>
          </p:cNvSpPr>
          <p:nvPr>
            <p:ph type="sldNum" sz="quarter" idx="12"/>
          </p:nvPr>
        </p:nvSpPr>
        <p:spPr/>
        <p:txBody>
          <a:bodyPr/>
          <a:lstStyle/>
          <a:p>
            <a:pPr>
              <a:defRPr/>
            </a:pPr>
            <a:fld id="{74A263B4-D0EB-4C6F-92B6-7AA329CF6000}" type="slidenum">
              <a:rPr lang="en-GB" smtClean="0"/>
              <a:pPr>
                <a:defRPr/>
              </a:pPr>
              <a:t>11</a:t>
            </a:fld>
            <a:endParaRPr lang="en-GB"/>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eaLnBrk="1" hangingPunct="1"/>
            <a:r>
              <a:rPr lang="sv-SE" dirty="0" smtClean="0"/>
              <a:t>The </a:t>
            </a:r>
            <a:r>
              <a:rPr lang="sv-SE" dirty="0" err="1" smtClean="0"/>
              <a:t>three</a:t>
            </a:r>
            <a:r>
              <a:rPr lang="sv-SE" dirty="0" smtClean="0"/>
              <a:t> parts of a </a:t>
            </a:r>
            <a:r>
              <a:rPr lang="sv-SE" dirty="0" err="1" smtClean="0"/>
              <a:t>User</a:t>
            </a:r>
            <a:r>
              <a:rPr lang="sv-SE" dirty="0" smtClean="0"/>
              <a:t> story</a:t>
            </a:r>
          </a:p>
          <a:p>
            <a:pPr eaLnBrk="1" hangingPunct="1"/>
            <a:endParaRPr lang="sv-SE" b="1" dirty="0" smtClean="0"/>
          </a:p>
          <a:p>
            <a:pPr eaLnBrk="1" hangingPunct="1"/>
            <a:r>
              <a:rPr lang="sv-SE" b="1" dirty="0" smtClean="0"/>
              <a:t>Why </a:t>
            </a:r>
            <a:r>
              <a:rPr lang="sv-SE" b="1" dirty="0" err="1" smtClean="0"/>
              <a:t>conversation</a:t>
            </a:r>
            <a:r>
              <a:rPr lang="sv-SE" b="1" dirty="0" smtClean="0"/>
              <a:t> ? : </a:t>
            </a:r>
          </a:p>
          <a:p>
            <a:pPr eaLnBrk="1" hangingPunct="1"/>
            <a:r>
              <a:rPr lang="en-US" dirty="0" smtClean="0"/>
              <a:t>- User stories shifts focus from WRITING to TALKING</a:t>
            </a:r>
          </a:p>
          <a:p>
            <a:pPr eaLnBrk="1" hangingPunct="1"/>
            <a:endParaRPr lang="en-US" dirty="0" smtClean="0"/>
          </a:p>
          <a:p>
            <a:pPr eaLnBrk="1" hangingPunct="1">
              <a:buFontTx/>
              <a:buChar char="-"/>
            </a:pPr>
            <a:r>
              <a:rPr lang="en-US" dirty="0" smtClean="0"/>
              <a:t> It is a promise to Scope owner from Feature Team that we will</a:t>
            </a:r>
          </a:p>
          <a:p>
            <a:pPr eaLnBrk="1" hangingPunct="1"/>
            <a:r>
              <a:rPr lang="en-US" dirty="0" smtClean="0"/>
              <a:t>   come and talk to you before we start this user story </a:t>
            </a:r>
          </a:p>
          <a:p>
            <a:pPr eaLnBrk="1" hangingPunct="1"/>
            <a:endParaRPr lang="en-US" dirty="0" smtClean="0"/>
          </a:p>
          <a:p>
            <a:pPr eaLnBrk="1" hangingPunct="1"/>
            <a:r>
              <a:rPr lang="en-US" dirty="0" smtClean="0"/>
              <a:t>(- Easier to associate to stories than detail requirement.)</a:t>
            </a:r>
          </a:p>
          <a:p>
            <a:pPr eaLnBrk="1" hangingPunct="1"/>
            <a:endParaRPr lang="en-US" dirty="0" smtClean="0"/>
          </a:p>
          <a:p>
            <a:pPr eaLnBrk="1" hangingPunct="1"/>
            <a:r>
              <a:rPr lang="sv-SE" b="1" dirty="0" smtClean="0"/>
              <a:t>Why </a:t>
            </a:r>
            <a:r>
              <a:rPr lang="sv-SE" b="1" dirty="0" err="1" smtClean="0"/>
              <a:t>confirmation</a:t>
            </a:r>
            <a:r>
              <a:rPr lang="sv-SE" b="1" dirty="0" smtClean="0"/>
              <a:t> ? : </a:t>
            </a:r>
          </a:p>
          <a:p>
            <a:pPr eaLnBrk="1" hangingPunct="1">
              <a:buFontTx/>
              <a:buChar char="-"/>
            </a:pPr>
            <a:r>
              <a:rPr lang="en-US" dirty="0" smtClean="0"/>
              <a:t> We need to know when we are done without stating every possible test. We use criteria.</a:t>
            </a:r>
          </a:p>
          <a:p>
            <a:pPr eaLnBrk="1" hangingPunct="1"/>
            <a:endParaRPr lang="en-US" dirty="0" smtClean="0"/>
          </a:p>
          <a:p>
            <a:pPr eaLnBrk="1" hangingPunct="1"/>
            <a:r>
              <a:rPr lang="en-US" b="1" dirty="0" smtClean="0"/>
              <a:t>Why a card ? :</a:t>
            </a:r>
            <a:r>
              <a:rPr lang="en-US" dirty="0" smtClean="0"/>
              <a:t> </a:t>
            </a:r>
          </a:p>
          <a:p>
            <a:pPr eaLnBrk="1" hangingPunct="1"/>
            <a:endParaRPr lang="en-US" dirty="0" smtClean="0"/>
          </a:p>
        </p:txBody>
      </p:sp>
      <p:sp>
        <p:nvSpPr>
          <p:cNvPr id="4" name="Header Placeholder 3"/>
          <p:cNvSpPr>
            <a:spLocks noGrp="1"/>
          </p:cNvSpPr>
          <p:nvPr>
            <p:ph type="hdr" sz="quarter" idx="10"/>
          </p:nvPr>
        </p:nvSpPr>
        <p:spPr/>
        <p:txBody>
          <a:bodyPr/>
          <a:lstStyle/>
          <a:p>
            <a:pPr>
              <a:defRPr/>
            </a:pPr>
            <a:r>
              <a:rPr lang="en-GB" smtClean="0"/>
              <a:t>Test Presentation</a:t>
            </a:r>
            <a:endParaRPr lang="en-GB"/>
          </a:p>
        </p:txBody>
      </p:sp>
      <p:sp>
        <p:nvSpPr>
          <p:cNvPr id="5" name="Footer Placeholder 4"/>
          <p:cNvSpPr>
            <a:spLocks noGrp="1"/>
          </p:cNvSpPr>
          <p:nvPr>
            <p:ph type="ftr" sz="quarter" idx="11"/>
          </p:nvPr>
        </p:nvSpPr>
        <p:spPr/>
        <p:txBody>
          <a:bodyPr/>
          <a:lstStyle/>
          <a:p>
            <a:pPr>
              <a:defRPr/>
            </a:pPr>
            <a:r>
              <a:rPr lang="en-GB" smtClean="0"/>
              <a:t>1/152 43-LXE 108 236 Uen  Rev PA1</a:t>
            </a:r>
            <a:endParaRPr lang="en-GB"/>
          </a:p>
        </p:txBody>
      </p:sp>
      <p:sp>
        <p:nvSpPr>
          <p:cNvPr id="6" name="Slide Number Placeholder 5"/>
          <p:cNvSpPr>
            <a:spLocks noGrp="1"/>
          </p:cNvSpPr>
          <p:nvPr>
            <p:ph type="sldNum" sz="quarter" idx="12"/>
          </p:nvPr>
        </p:nvSpPr>
        <p:spPr/>
        <p:txBody>
          <a:bodyPr/>
          <a:lstStyle/>
          <a:p>
            <a:pPr>
              <a:defRPr/>
            </a:pPr>
            <a:fld id="{74A263B4-D0EB-4C6F-92B6-7AA329CF6000}" type="slidenum">
              <a:rPr lang="en-GB" smtClean="0"/>
              <a:pPr>
                <a:defRPr/>
              </a:pPr>
              <a:t>12</a:t>
            </a:fld>
            <a:endParaRPr lang="en-GB"/>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339725" indent="-339725" eaLnBrk="1" hangingPunct="1">
              <a:spcBef>
                <a:spcPts val="800"/>
              </a:spcBef>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pPr>
            <a:r>
              <a:rPr lang="en-US" b="1" dirty="0" smtClean="0"/>
              <a:t>Done in definition</a:t>
            </a:r>
          </a:p>
          <a:p>
            <a:pPr marL="339725" indent="-339725" eaLnBrk="1" hangingPunct="1">
              <a:spcBef>
                <a:spcPts val="800"/>
              </a:spcBef>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pPr>
            <a:r>
              <a:rPr lang="en-US" b="1" dirty="0" smtClean="0"/>
              <a:t>User role or Personas – Who is “the user” ?</a:t>
            </a:r>
          </a:p>
          <a:p>
            <a:pPr marL="339725" indent="-339725" eaLnBrk="1" hangingPunct="1">
              <a:spcBef>
                <a:spcPts val="800"/>
              </a:spcBef>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pPr>
            <a:r>
              <a:rPr lang="en-US" dirty="0" smtClean="0"/>
              <a:t> - Many projects mistakenly assume there’s only one user : “The user” </a:t>
            </a:r>
          </a:p>
          <a:p>
            <a:pPr marL="339725" indent="-339725" eaLnBrk="1" hangingPunct="1">
              <a:spcBef>
                <a:spcPts val="800"/>
              </a:spcBef>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pPr>
            <a:r>
              <a:rPr lang="en-US" dirty="0" smtClean="0"/>
              <a:t> - Write all stories from one user’s perspective </a:t>
            </a:r>
          </a:p>
          <a:p>
            <a:pPr marL="339725" indent="-339725" eaLnBrk="1" hangingPunct="1">
              <a:spcBef>
                <a:spcPts val="800"/>
              </a:spcBef>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pPr>
            <a:r>
              <a:rPr lang="en-US" dirty="0" smtClean="0"/>
              <a:t> - Assume all users have the same goals</a:t>
            </a:r>
          </a:p>
          <a:p>
            <a:pPr marL="339725" indent="-339725" eaLnBrk="1" hangingPunct="1">
              <a:spcBef>
                <a:spcPts val="800"/>
              </a:spcBef>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pPr>
            <a:r>
              <a:rPr lang="en-US" dirty="0" smtClean="0"/>
              <a:t> - Leads to missing stories</a:t>
            </a:r>
          </a:p>
          <a:p>
            <a:pPr marL="339725" indent="-339725" eaLnBrk="1" hangingPunct="1">
              <a:spcBef>
                <a:spcPts val="800"/>
              </a:spcBef>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pPr>
            <a:endParaRPr lang="en-US" dirty="0" smtClean="0"/>
          </a:p>
          <a:p>
            <a:pPr marL="339725" indent="-339725" eaLnBrk="1" hangingPunct="1">
              <a:spcBef>
                <a:spcPts val="800"/>
              </a:spcBef>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pPr>
            <a:r>
              <a:rPr lang="en-US" b="1" dirty="0" smtClean="0">
                <a:solidFill>
                  <a:srgbClr val="000000"/>
                </a:solidFill>
              </a:rPr>
              <a:t>customer-valued functionality -  </a:t>
            </a:r>
          </a:p>
          <a:p>
            <a:pPr marL="339725" indent="-339725" eaLnBrk="1" hangingPunct="1">
              <a:spcBef>
                <a:spcPts val="800"/>
              </a:spcBef>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pPr>
            <a:r>
              <a:rPr lang="en-US" b="1" dirty="0" smtClean="0">
                <a:solidFill>
                  <a:srgbClr val="000000"/>
                </a:solidFill>
              </a:rPr>
              <a:t>-</a:t>
            </a:r>
            <a:r>
              <a:rPr lang="en-US" dirty="0" smtClean="0">
                <a:solidFill>
                  <a:srgbClr val="000000"/>
                </a:solidFill>
              </a:rPr>
              <a:t>  What is value to the user?</a:t>
            </a:r>
            <a:endParaRPr lang="en-US" dirty="0" smtClean="0"/>
          </a:p>
          <a:p>
            <a:pPr marL="339725" indent="-339725" eaLnBrk="1" hangingPunct="1">
              <a:spcBef>
                <a:spcPts val="800"/>
              </a:spcBef>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pPr>
            <a:endParaRPr lang="en-US" dirty="0" smtClean="0"/>
          </a:p>
          <a:p>
            <a:pPr marL="339725" indent="-339725" eaLnBrk="1" hangingPunct="1">
              <a:spcBef>
                <a:spcPts val="800"/>
              </a:spcBef>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pPr>
            <a:r>
              <a:rPr lang="en-US" b="1" dirty="0" smtClean="0"/>
              <a:t>Reason or Purpose – Why do “the user” want this functionality ?</a:t>
            </a:r>
          </a:p>
          <a:p>
            <a:pPr marL="339725" indent="-339725" eaLnBrk="1" hangingPunct="1">
              <a:spcBef>
                <a:spcPts val="800"/>
              </a:spcBef>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pPr>
            <a:r>
              <a:rPr lang="en-US" dirty="0" smtClean="0"/>
              <a:t> - We want things for different reason. Help understand why the user want it </a:t>
            </a:r>
          </a:p>
          <a:p>
            <a:pPr marL="339725" indent="-339725" eaLnBrk="1" hangingPunct="1">
              <a:spcBef>
                <a:spcPts val="800"/>
              </a:spcBef>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pPr>
            <a:r>
              <a:rPr lang="en-US" dirty="0" smtClean="0"/>
              <a:t> - Can be more than one reason why a user wants this functionality. If it adds clarification or context – add it! </a:t>
            </a:r>
          </a:p>
          <a:p>
            <a:pPr marL="339725" indent="-339725" eaLnBrk="1" hangingPunct="1">
              <a:spcBef>
                <a:spcPts val="800"/>
              </a:spcBef>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pPr>
            <a:r>
              <a:rPr lang="en-US" dirty="0" smtClean="0"/>
              <a:t> - Adds context on how the user will use the functionality and why.</a:t>
            </a:r>
          </a:p>
          <a:p>
            <a:pPr marL="339725" indent="-339725" eaLnBrk="1" hangingPunct="1">
              <a:spcBef>
                <a:spcPts val="800"/>
              </a:spcBef>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pPr>
            <a:endParaRPr lang="en-US" dirty="0" smtClean="0"/>
          </a:p>
          <a:p>
            <a:pPr marL="339725" indent="-339725" eaLnBrk="1" hangingPunct="1">
              <a:spcBef>
                <a:spcPts val="800"/>
              </a:spcBef>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pPr>
            <a:r>
              <a:rPr lang="en-US" b="1" dirty="0" smtClean="0"/>
              <a:t>Quality – </a:t>
            </a:r>
            <a:r>
              <a:rPr lang="sv-SE" b="1" dirty="0" smtClean="0">
                <a:solidFill>
                  <a:srgbClr val="FF0000"/>
                </a:solidFill>
              </a:rPr>
              <a:t>Does the </a:t>
            </a:r>
            <a:r>
              <a:rPr lang="en-US" b="1" dirty="0" smtClean="0">
                <a:solidFill>
                  <a:srgbClr val="FF0000"/>
                </a:solidFill>
              </a:rPr>
              <a:t>functionality</a:t>
            </a:r>
            <a:r>
              <a:rPr lang="sv-SE" b="1" dirty="0" smtClean="0">
                <a:solidFill>
                  <a:srgbClr val="FF0000"/>
                </a:solidFill>
              </a:rPr>
              <a:t> come in different </a:t>
            </a:r>
            <a:r>
              <a:rPr lang="en-US" b="1" dirty="0" smtClean="0">
                <a:solidFill>
                  <a:srgbClr val="FF0000"/>
                </a:solidFill>
              </a:rPr>
              <a:t>flavors</a:t>
            </a:r>
            <a:r>
              <a:rPr lang="sv-SE" b="1" dirty="0" smtClean="0">
                <a:solidFill>
                  <a:srgbClr val="FF0000"/>
                </a:solidFill>
              </a:rPr>
              <a:t> ?</a:t>
            </a:r>
            <a:endParaRPr lang="en-US" b="1" dirty="0" smtClean="0"/>
          </a:p>
          <a:p>
            <a:pPr marL="339725" indent="-339725" eaLnBrk="1" hangingPunct="1">
              <a:spcBef>
                <a:spcPts val="800"/>
              </a:spcBef>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pPr>
            <a:r>
              <a:rPr lang="en-US" dirty="0" smtClean="0"/>
              <a:t> - We have different expectations on functionality. Is it good enough ?</a:t>
            </a:r>
          </a:p>
          <a:p>
            <a:pPr marL="339725" indent="-339725" eaLnBrk="1" hangingPunct="1">
              <a:spcBef>
                <a:spcPts val="800"/>
              </a:spcBef>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pPr>
            <a:r>
              <a:rPr lang="en-US" dirty="0" smtClean="0"/>
              <a:t> - Is performance important ? Speed!</a:t>
            </a:r>
          </a:p>
          <a:p>
            <a:pPr marL="339725" indent="-339725" eaLnBrk="1" hangingPunct="1">
              <a:spcBef>
                <a:spcPts val="800"/>
              </a:spcBef>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pPr>
            <a:r>
              <a:rPr lang="en-US" dirty="0" smtClean="0"/>
              <a:t> - Is usability important ? Ease of use!</a:t>
            </a:r>
          </a:p>
          <a:p>
            <a:pPr marL="339725" indent="-339725" eaLnBrk="1" hangingPunct="1">
              <a:spcBef>
                <a:spcPts val="800"/>
              </a:spcBef>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pPr>
            <a:r>
              <a:rPr lang="en-US" dirty="0" smtClean="0"/>
              <a:t> - Is understandability important ? Ease of learning! What went wrong when I did this?</a:t>
            </a:r>
          </a:p>
          <a:p>
            <a:pPr marL="339725" indent="-339725" eaLnBrk="1" hangingPunct="1">
              <a:spcBef>
                <a:spcPts val="800"/>
              </a:spcBef>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pPr>
            <a:endParaRPr lang="en-US" dirty="0" smtClean="0"/>
          </a:p>
          <a:p>
            <a:pPr marL="339725" indent="-339725" eaLnBrk="1" hangingPunct="1">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pPr>
            <a:endParaRPr lang="en-US" dirty="0" smtClean="0"/>
          </a:p>
          <a:p>
            <a:pPr marL="339725" indent="-339725" eaLnBrk="1" hangingPunct="1">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pPr>
            <a:endParaRPr lang="en-US" dirty="0" smtClean="0"/>
          </a:p>
        </p:txBody>
      </p:sp>
      <p:sp>
        <p:nvSpPr>
          <p:cNvPr id="4" name="Header Placeholder 3"/>
          <p:cNvSpPr>
            <a:spLocks noGrp="1"/>
          </p:cNvSpPr>
          <p:nvPr>
            <p:ph type="hdr" sz="quarter" idx="10"/>
          </p:nvPr>
        </p:nvSpPr>
        <p:spPr/>
        <p:txBody>
          <a:bodyPr/>
          <a:lstStyle/>
          <a:p>
            <a:pPr>
              <a:defRPr/>
            </a:pPr>
            <a:r>
              <a:rPr lang="en-GB" smtClean="0"/>
              <a:t>Test Presentation</a:t>
            </a:r>
            <a:endParaRPr lang="en-GB"/>
          </a:p>
        </p:txBody>
      </p:sp>
      <p:sp>
        <p:nvSpPr>
          <p:cNvPr id="5" name="Footer Placeholder 4"/>
          <p:cNvSpPr>
            <a:spLocks noGrp="1"/>
          </p:cNvSpPr>
          <p:nvPr>
            <p:ph type="ftr" sz="quarter" idx="11"/>
          </p:nvPr>
        </p:nvSpPr>
        <p:spPr/>
        <p:txBody>
          <a:bodyPr/>
          <a:lstStyle/>
          <a:p>
            <a:pPr>
              <a:defRPr/>
            </a:pPr>
            <a:r>
              <a:rPr lang="en-GB" smtClean="0"/>
              <a:t>1/152 43-LXE 108 236 Uen  Rev PA1</a:t>
            </a:r>
            <a:endParaRPr lang="en-GB"/>
          </a:p>
        </p:txBody>
      </p:sp>
      <p:sp>
        <p:nvSpPr>
          <p:cNvPr id="6" name="Slide Number Placeholder 5"/>
          <p:cNvSpPr>
            <a:spLocks noGrp="1"/>
          </p:cNvSpPr>
          <p:nvPr>
            <p:ph type="sldNum" sz="quarter" idx="12"/>
          </p:nvPr>
        </p:nvSpPr>
        <p:spPr/>
        <p:txBody>
          <a:bodyPr/>
          <a:lstStyle/>
          <a:p>
            <a:pPr>
              <a:defRPr/>
            </a:pPr>
            <a:fld id="{74A263B4-D0EB-4C6F-92B6-7AA329CF6000}" type="slidenum">
              <a:rPr lang="en-GB" smtClean="0"/>
              <a:pPr>
                <a:defRPr/>
              </a:pPr>
              <a:t>13</a:t>
            </a:fld>
            <a:endParaRPr lang="en-GB"/>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eaLnBrk="1" hangingPunct="1"/>
            <a:r>
              <a:rPr lang="en-US" dirty="0" smtClean="0"/>
              <a:t>Compare to template and discuss.</a:t>
            </a:r>
          </a:p>
        </p:txBody>
      </p:sp>
      <p:sp>
        <p:nvSpPr>
          <p:cNvPr id="4" name="Header Placeholder 3"/>
          <p:cNvSpPr>
            <a:spLocks noGrp="1"/>
          </p:cNvSpPr>
          <p:nvPr>
            <p:ph type="hdr" sz="quarter" idx="10"/>
          </p:nvPr>
        </p:nvSpPr>
        <p:spPr/>
        <p:txBody>
          <a:bodyPr/>
          <a:lstStyle/>
          <a:p>
            <a:pPr>
              <a:defRPr/>
            </a:pPr>
            <a:r>
              <a:rPr lang="en-GB" smtClean="0"/>
              <a:t>Test Presentation</a:t>
            </a:r>
            <a:endParaRPr lang="en-GB"/>
          </a:p>
        </p:txBody>
      </p:sp>
      <p:sp>
        <p:nvSpPr>
          <p:cNvPr id="5" name="Footer Placeholder 4"/>
          <p:cNvSpPr>
            <a:spLocks noGrp="1"/>
          </p:cNvSpPr>
          <p:nvPr>
            <p:ph type="ftr" sz="quarter" idx="11"/>
          </p:nvPr>
        </p:nvSpPr>
        <p:spPr/>
        <p:txBody>
          <a:bodyPr/>
          <a:lstStyle/>
          <a:p>
            <a:pPr>
              <a:defRPr/>
            </a:pPr>
            <a:r>
              <a:rPr lang="en-GB" smtClean="0"/>
              <a:t>1/152 43-LXE 108 236 Uen  Rev PA1</a:t>
            </a:r>
            <a:endParaRPr lang="en-GB"/>
          </a:p>
        </p:txBody>
      </p:sp>
      <p:sp>
        <p:nvSpPr>
          <p:cNvPr id="6" name="Slide Number Placeholder 5"/>
          <p:cNvSpPr>
            <a:spLocks noGrp="1"/>
          </p:cNvSpPr>
          <p:nvPr>
            <p:ph type="sldNum" sz="quarter" idx="12"/>
          </p:nvPr>
        </p:nvSpPr>
        <p:spPr/>
        <p:txBody>
          <a:bodyPr/>
          <a:lstStyle/>
          <a:p>
            <a:pPr>
              <a:defRPr/>
            </a:pPr>
            <a:fld id="{74A263B4-D0EB-4C6F-92B6-7AA329CF6000}" type="slidenum">
              <a:rPr lang="en-GB" smtClean="0"/>
              <a:pPr>
                <a:defRPr/>
              </a:pPr>
              <a:t>14</a:t>
            </a:fld>
            <a:endParaRPr lang="en-GB"/>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eaLnBrk="1" hangingPunct="1"/>
            <a:r>
              <a:rPr lang="en-US" dirty="0" smtClean="0"/>
              <a:t>Condition of Satisfaction , Criteria?</a:t>
            </a:r>
          </a:p>
          <a:p>
            <a:pPr eaLnBrk="1" hangingPunct="1"/>
            <a:r>
              <a:rPr lang="en-US" dirty="0" smtClean="0"/>
              <a:t>(not use word test for negativity and detail level)</a:t>
            </a:r>
            <a:r>
              <a:rPr lang="ar-SA" dirty="0" smtClean="0"/>
              <a:t>‏</a:t>
            </a:r>
            <a:endParaRPr lang="en-US" dirty="0" smtClean="0"/>
          </a:p>
          <a:p>
            <a:pPr eaLnBrk="1" hangingPunct="1"/>
            <a:endParaRPr lang="en-US" dirty="0" smtClean="0"/>
          </a:p>
          <a:p>
            <a:pPr eaLnBrk="1" hangingPunct="1"/>
            <a:r>
              <a:rPr lang="en-US" dirty="0" smtClean="0"/>
              <a:t>Done in execution</a:t>
            </a:r>
          </a:p>
        </p:txBody>
      </p:sp>
      <p:sp>
        <p:nvSpPr>
          <p:cNvPr id="4" name="Header Placeholder 3"/>
          <p:cNvSpPr>
            <a:spLocks noGrp="1"/>
          </p:cNvSpPr>
          <p:nvPr>
            <p:ph type="hdr" sz="quarter" idx="10"/>
          </p:nvPr>
        </p:nvSpPr>
        <p:spPr/>
        <p:txBody>
          <a:bodyPr/>
          <a:lstStyle/>
          <a:p>
            <a:pPr>
              <a:defRPr/>
            </a:pPr>
            <a:r>
              <a:rPr lang="en-GB" smtClean="0"/>
              <a:t>Test Presentation</a:t>
            </a:r>
            <a:endParaRPr lang="en-GB"/>
          </a:p>
        </p:txBody>
      </p:sp>
      <p:sp>
        <p:nvSpPr>
          <p:cNvPr id="5" name="Footer Placeholder 4"/>
          <p:cNvSpPr>
            <a:spLocks noGrp="1"/>
          </p:cNvSpPr>
          <p:nvPr>
            <p:ph type="ftr" sz="quarter" idx="11"/>
          </p:nvPr>
        </p:nvSpPr>
        <p:spPr/>
        <p:txBody>
          <a:bodyPr/>
          <a:lstStyle/>
          <a:p>
            <a:pPr>
              <a:defRPr/>
            </a:pPr>
            <a:r>
              <a:rPr lang="en-GB" smtClean="0"/>
              <a:t>1/152 43-LXE 108 236 Uen  Rev PA1</a:t>
            </a:r>
            <a:endParaRPr lang="en-GB"/>
          </a:p>
        </p:txBody>
      </p:sp>
      <p:sp>
        <p:nvSpPr>
          <p:cNvPr id="6" name="Slide Number Placeholder 5"/>
          <p:cNvSpPr>
            <a:spLocks noGrp="1"/>
          </p:cNvSpPr>
          <p:nvPr>
            <p:ph type="sldNum" sz="quarter" idx="12"/>
          </p:nvPr>
        </p:nvSpPr>
        <p:spPr/>
        <p:txBody>
          <a:bodyPr/>
          <a:lstStyle/>
          <a:p>
            <a:pPr>
              <a:defRPr/>
            </a:pPr>
            <a:fld id="{74A263B4-D0EB-4C6F-92B6-7AA329CF6000}" type="slidenum">
              <a:rPr lang="en-GB" smtClean="0"/>
              <a:pPr>
                <a:defRPr/>
              </a:pPr>
              <a:t>15</a:t>
            </a:fld>
            <a:endParaRPr lang="en-GB"/>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eaLnBrk="1" hangingPunct="1"/>
            <a:r>
              <a:rPr lang="en-US" dirty="0" smtClean="0"/>
              <a:t>Concept NOT a tool, (Acceptance Test Framework)</a:t>
            </a:r>
            <a:r>
              <a:rPr lang="ar-SA" dirty="0" smtClean="0"/>
              <a:t>‏</a:t>
            </a:r>
            <a:endParaRPr lang="sv-SE" dirty="0" smtClean="0">
              <a:cs typeface="Arial" pitchFamily="34" charset="0"/>
            </a:endParaRPr>
          </a:p>
          <a:p>
            <a:pPr eaLnBrk="1" hangingPunct="1"/>
            <a:endParaRPr lang="en-US" dirty="0" smtClean="0"/>
          </a:p>
          <a:p>
            <a:pPr eaLnBrk="1" hangingPunct="1"/>
            <a:r>
              <a:rPr lang="en-US" dirty="0" smtClean="0"/>
              <a:t>At minimum rerun ALL after each story is completed. </a:t>
            </a:r>
          </a:p>
          <a:p>
            <a:pPr eaLnBrk="1" hangingPunct="1"/>
            <a:r>
              <a:rPr lang="en-US" dirty="0" smtClean="0"/>
              <a:t>Focus on automated!!</a:t>
            </a:r>
          </a:p>
          <a:p>
            <a:pPr eaLnBrk="1" hangingPunct="1"/>
            <a:endParaRPr lang="en-US" dirty="0" smtClean="0"/>
          </a:p>
          <a:p>
            <a:pPr eaLnBrk="1" hangingPunct="1"/>
            <a:r>
              <a:rPr lang="en-US" dirty="0" smtClean="0"/>
              <a:t>Still write unit / function test to verify internal functionality, not all tests must be connected to a AT.</a:t>
            </a:r>
          </a:p>
          <a:p>
            <a:pPr eaLnBrk="1" hangingPunct="1"/>
            <a:endParaRPr lang="en-US" dirty="0" smtClean="0"/>
          </a:p>
          <a:p>
            <a:pPr eaLnBrk="1" hangingPunct="1"/>
            <a:r>
              <a:rPr lang="en-US" dirty="0" smtClean="0"/>
              <a:t>Connecting a Test cases (by annotation) to a Acceptance test is what turns the Test Case into an Acceptance Test Case</a:t>
            </a:r>
          </a:p>
          <a:p>
            <a:pPr eaLnBrk="1" hangingPunct="1"/>
            <a:endParaRPr lang="en-US" dirty="0" smtClean="0"/>
          </a:p>
          <a:p>
            <a:pPr eaLnBrk="1" hangingPunct="1"/>
            <a:r>
              <a:rPr lang="en-US" dirty="0" smtClean="0"/>
              <a:t>Variation of input and all special cases are handled in “Unit” </a:t>
            </a:r>
            <a:r>
              <a:rPr lang="en-US" dirty="0" err="1" smtClean="0"/>
              <a:t>testcases</a:t>
            </a:r>
            <a:r>
              <a:rPr lang="en-US" dirty="0" smtClean="0"/>
              <a:t>. Should not be ATC.</a:t>
            </a:r>
          </a:p>
          <a:p>
            <a:pPr eaLnBrk="1" hangingPunct="1"/>
            <a:endParaRPr lang="sv-SE" dirty="0" smtClean="0"/>
          </a:p>
          <a:p>
            <a:pPr eaLnBrk="1" hangingPunct="1"/>
            <a:r>
              <a:rPr lang="en-US" dirty="0" smtClean="0">
                <a:solidFill>
                  <a:srgbClr val="000000"/>
                </a:solidFill>
              </a:rPr>
              <a:t>When all the </a:t>
            </a:r>
            <a:r>
              <a:rPr lang="en-US" b="1" dirty="0" smtClean="0">
                <a:solidFill>
                  <a:srgbClr val="000000"/>
                </a:solidFill>
              </a:rPr>
              <a:t>Acceptance Test Criteria</a:t>
            </a:r>
            <a:r>
              <a:rPr lang="en-US" dirty="0" smtClean="0">
                <a:solidFill>
                  <a:srgbClr val="000000"/>
                </a:solidFill>
              </a:rPr>
              <a:t> is verified or confirmed by our </a:t>
            </a:r>
            <a:r>
              <a:rPr lang="en-US" b="1" dirty="0" smtClean="0">
                <a:solidFill>
                  <a:srgbClr val="000000"/>
                </a:solidFill>
              </a:rPr>
              <a:t>Acceptance </a:t>
            </a:r>
          </a:p>
          <a:p>
            <a:pPr eaLnBrk="1" hangingPunct="1"/>
            <a:r>
              <a:rPr lang="en-US" b="1" dirty="0" smtClean="0">
                <a:solidFill>
                  <a:srgbClr val="000000"/>
                </a:solidFill>
              </a:rPr>
              <a:t>Test Cases</a:t>
            </a:r>
            <a:r>
              <a:rPr lang="en-US" dirty="0" smtClean="0">
                <a:solidFill>
                  <a:srgbClr val="000000"/>
                </a:solidFill>
              </a:rPr>
              <a:t>. </a:t>
            </a:r>
          </a:p>
          <a:p>
            <a:pPr eaLnBrk="1" hangingPunct="1"/>
            <a:endParaRPr lang="en-US" dirty="0" smtClean="0">
              <a:solidFill>
                <a:srgbClr val="000000"/>
              </a:solidFill>
            </a:endParaRPr>
          </a:p>
          <a:p>
            <a:pPr eaLnBrk="1" hangingPunct="1"/>
            <a:r>
              <a:rPr lang="en-US" dirty="0" smtClean="0">
                <a:solidFill>
                  <a:srgbClr val="000000"/>
                </a:solidFill>
              </a:rPr>
              <a:t>- These test cases can be manual or automatic. </a:t>
            </a:r>
          </a:p>
          <a:p>
            <a:pPr eaLnBrk="1" hangingPunct="1"/>
            <a:endParaRPr lang="en-US" dirty="0" smtClean="0">
              <a:solidFill>
                <a:srgbClr val="000000"/>
              </a:solidFill>
            </a:endParaRPr>
          </a:p>
          <a:p>
            <a:pPr eaLnBrk="1" hangingPunct="1"/>
            <a:r>
              <a:rPr lang="en-US" dirty="0" smtClean="0">
                <a:solidFill>
                  <a:srgbClr val="000000"/>
                </a:solidFill>
              </a:rPr>
              <a:t>- Any test case directly connected to a criteria is an Acceptance Test Case. </a:t>
            </a:r>
            <a:endParaRPr lang="en-US" dirty="0" smtClean="0"/>
          </a:p>
          <a:p>
            <a:pPr eaLnBrk="1" hangingPunct="1"/>
            <a:endParaRPr lang="en-US" dirty="0" smtClean="0"/>
          </a:p>
        </p:txBody>
      </p:sp>
      <p:sp>
        <p:nvSpPr>
          <p:cNvPr id="4" name="Header Placeholder 3"/>
          <p:cNvSpPr>
            <a:spLocks noGrp="1"/>
          </p:cNvSpPr>
          <p:nvPr>
            <p:ph type="hdr" sz="quarter" idx="10"/>
          </p:nvPr>
        </p:nvSpPr>
        <p:spPr/>
        <p:txBody>
          <a:bodyPr/>
          <a:lstStyle/>
          <a:p>
            <a:pPr>
              <a:defRPr/>
            </a:pPr>
            <a:r>
              <a:rPr lang="en-GB" smtClean="0"/>
              <a:t>Test Presentation</a:t>
            </a:r>
            <a:endParaRPr lang="en-GB"/>
          </a:p>
        </p:txBody>
      </p:sp>
      <p:sp>
        <p:nvSpPr>
          <p:cNvPr id="5" name="Footer Placeholder 4"/>
          <p:cNvSpPr>
            <a:spLocks noGrp="1"/>
          </p:cNvSpPr>
          <p:nvPr>
            <p:ph type="ftr" sz="quarter" idx="11"/>
          </p:nvPr>
        </p:nvSpPr>
        <p:spPr/>
        <p:txBody>
          <a:bodyPr/>
          <a:lstStyle/>
          <a:p>
            <a:pPr>
              <a:defRPr/>
            </a:pPr>
            <a:r>
              <a:rPr lang="en-GB" smtClean="0"/>
              <a:t>1/152 43-LXE 108 236 Uen  Rev PA1</a:t>
            </a:r>
            <a:endParaRPr lang="en-GB"/>
          </a:p>
        </p:txBody>
      </p:sp>
      <p:sp>
        <p:nvSpPr>
          <p:cNvPr id="6" name="Slide Number Placeholder 5"/>
          <p:cNvSpPr>
            <a:spLocks noGrp="1"/>
          </p:cNvSpPr>
          <p:nvPr>
            <p:ph type="sldNum" sz="quarter" idx="12"/>
          </p:nvPr>
        </p:nvSpPr>
        <p:spPr/>
        <p:txBody>
          <a:bodyPr/>
          <a:lstStyle/>
          <a:p>
            <a:pPr>
              <a:defRPr/>
            </a:pPr>
            <a:fld id="{74A263B4-D0EB-4C6F-92B6-7AA329CF6000}" type="slidenum">
              <a:rPr lang="en-GB" smtClean="0"/>
              <a:pPr>
                <a:defRPr/>
              </a:pPr>
              <a:t>16</a:t>
            </a:fld>
            <a:endParaRPr lang="en-GB"/>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eaLnBrk="1" hangingPunct="1"/>
            <a:r>
              <a:rPr lang="sv-SE" dirty="0" smtClean="0"/>
              <a:t>//</a:t>
            </a:r>
            <a:r>
              <a:rPr lang="sv-SE" dirty="0" err="1" smtClean="0"/>
              <a:t>Where</a:t>
            </a:r>
            <a:r>
              <a:rPr lang="sv-SE" dirty="0" smtClean="0"/>
              <a:t> do </a:t>
            </a:r>
            <a:r>
              <a:rPr lang="sv-SE" dirty="0" err="1" smtClean="0"/>
              <a:t>write</a:t>
            </a:r>
            <a:r>
              <a:rPr lang="sv-SE" dirty="0" smtClean="0"/>
              <a:t> </a:t>
            </a:r>
            <a:r>
              <a:rPr lang="sv-SE" dirty="0" err="1" smtClean="0"/>
              <a:t>them</a:t>
            </a:r>
            <a:r>
              <a:rPr lang="sv-SE" dirty="0" smtClean="0"/>
              <a:t> </a:t>
            </a:r>
            <a:r>
              <a:rPr lang="sv-SE" dirty="0" err="1" smtClean="0"/>
              <a:t>down</a:t>
            </a:r>
            <a:r>
              <a:rPr lang="sv-SE" dirty="0" smtClean="0"/>
              <a:t>? Change </a:t>
            </a:r>
            <a:r>
              <a:rPr lang="sv-SE" dirty="0" err="1" smtClean="0"/>
              <a:t>titile</a:t>
            </a:r>
            <a:r>
              <a:rPr lang="sv-SE" baseline="0" dirty="0" smtClean="0"/>
              <a:t> to ”</a:t>
            </a:r>
            <a:r>
              <a:rPr lang="sv-SE" baseline="0" dirty="0" err="1" smtClean="0"/>
              <a:t>What</a:t>
            </a:r>
            <a:r>
              <a:rPr lang="sv-SE" baseline="0" dirty="0" smtClean="0"/>
              <a:t> </a:t>
            </a:r>
            <a:r>
              <a:rPr lang="sv-SE" baseline="0" dirty="0" err="1" smtClean="0"/>
              <a:t>about</a:t>
            </a:r>
            <a:r>
              <a:rPr lang="sv-SE" baseline="0" dirty="0" smtClean="0"/>
              <a:t> the Story Card?”. </a:t>
            </a:r>
            <a:r>
              <a:rPr lang="sv-SE" baseline="0" dirty="0" err="1" smtClean="0"/>
              <a:t>Remove</a:t>
            </a:r>
            <a:r>
              <a:rPr lang="sv-SE" baseline="0" dirty="0" smtClean="0"/>
              <a:t> info so it is </a:t>
            </a:r>
            <a:r>
              <a:rPr lang="sv-SE" baseline="0" dirty="0" err="1" smtClean="0"/>
              <a:t>empty</a:t>
            </a:r>
            <a:r>
              <a:rPr lang="sv-SE" baseline="0" dirty="0" smtClean="0"/>
              <a:t> and </a:t>
            </a:r>
            <a:r>
              <a:rPr lang="sv-SE" baseline="0" dirty="0" err="1" smtClean="0"/>
              <a:t>add</a:t>
            </a:r>
            <a:r>
              <a:rPr lang="sv-SE" baseline="0" dirty="0" smtClean="0"/>
              <a:t> it from animation.</a:t>
            </a:r>
            <a:endParaRPr lang="sv-SE" dirty="0" smtClean="0"/>
          </a:p>
          <a:p>
            <a:pPr eaLnBrk="1" hangingPunct="1"/>
            <a:endParaRPr lang="en-US" dirty="0" smtClean="0"/>
          </a:p>
          <a:p>
            <a:pPr eaLnBrk="1" hangingPunct="1"/>
            <a:r>
              <a:rPr lang="en-US" dirty="0" smtClean="0"/>
              <a:t>Do not use numbers, use Title. Easier when discussing them. Story Card is excellent when doing logic network. Never store them in two places. Either tool (QC) or Story Card.</a:t>
            </a:r>
          </a:p>
          <a:p>
            <a:pPr eaLnBrk="1" hangingPunct="1"/>
            <a:endParaRPr lang="en-US" dirty="0" smtClean="0"/>
          </a:p>
          <a:p>
            <a:pPr eaLnBrk="1" hangingPunct="1"/>
            <a:r>
              <a:rPr lang="en-US" dirty="0" smtClean="0"/>
              <a:t>Story Card template</a:t>
            </a:r>
          </a:p>
          <a:p>
            <a:pPr eaLnBrk="1" hangingPunct="1"/>
            <a:r>
              <a:rPr lang="en-US" dirty="0" smtClean="0"/>
              <a:t>We use a title for each card to refer to them :</a:t>
            </a:r>
          </a:p>
          <a:p>
            <a:pPr eaLnBrk="1" hangingPunct="1">
              <a:buFontTx/>
              <a:buChar char="-"/>
            </a:pPr>
            <a:r>
              <a:rPr lang="en-US" dirty="0" smtClean="0"/>
              <a:t> Because user stories can be long and title is short</a:t>
            </a:r>
          </a:p>
          <a:p>
            <a:pPr eaLnBrk="1" hangingPunct="1">
              <a:buFontTx/>
              <a:buChar char="-"/>
            </a:pPr>
            <a:r>
              <a:rPr lang="en-US" dirty="0" smtClean="0"/>
              <a:t> We do not want numbers because they tend to change and does not say anything about the user story</a:t>
            </a:r>
          </a:p>
          <a:p>
            <a:pPr eaLnBrk="1" hangingPunct="1">
              <a:buFontTx/>
              <a:buChar char="-"/>
            </a:pPr>
            <a:r>
              <a:rPr lang="en-US" dirty="0" smtClean="0"/>
              <a:t> We need a title for the tool (QC)</a:t>
            </a:r>
          </a:p>
          <a:p>
            <a:pPr eaLnBrk="1" hangingPunct="1">
              <a:buFontTx/>
              <a:buChar char="-"/>
            </a:pPr>
            <a:endParaRPr lang="en-US" dirty="0" smtClean="0"/>
          </a:p>
          <a:p>
            <a:pPr eaLnBrk="1" hangingPunct="1"/>
            <a:endParaRPr lang="en-US" dirty="0" smtClean="0"/>
          </a:p>
        </p:txBody>
      </p:sp>
      <p:sp>
        <p:nvSpPr>
          <p:cNvPr id="4" name="Header Placeholder 3"/>
          <p:cNvSpPr>
            <a:spLocks noGrp="1"/>
          </p:cNvSpPr>
          <p:nvPr>
            <p:ph type="hdr" sz="quarter" idx="10"/>
          </p:nvPr>
        </p:nvSpPr>
        <p:spPr/>
        <p:txBody>
          <a:bodyPr/>
          <a:lstStyle/>
          <a:p>
            <a:pPr>
              <a:defRPr/>
            </a:pPr>
            <a:r>
              <a:rPr lang="en-GB" smtClean="0"/>
              <a:t>Test Presentation</a:t>
            </a:r>
            <a:endParaRPr lang="en-GB"/>
          </a:p>
        </p:txBody>
      </p:sp>
      <p:sp>
        <p:nvSpPr>
          <p:cNvPr id="5" name="Footer Placeholder 4"/>
          <p:cNvSpPr>
            <a:spLocks noGrp="1"/>
          </p:cNvSpPr>
          <p:nvPr>
            <p:ph type="ftr" sz="quarter" idx="11"/>
          </p:nvPr>
        </p:nvSpPr>
        <p:spPr/>
        <p:txBody>
          <a:bodyPr/>
          <a:lstStyle/>
          <a:p>
            <a:pPr>
              <a:defRPr/>
            </a:pPr>
            <a:r>
              <a:rPr lang="en-GB" smtClean="0"/>
              <a:t>1/152 43-LXE 108 236 Uen  Rev PA1</a:t>
            </a:r>
            <a:endParaRPr lang="en-GB"/>
          </a:p>
        </p:txBody>
      </p:sp>
      <p:sp>
        <p:nvSpPr>
          <p:cNvPr id="6" name="Slide Number Placeholder 5"/>
          <p:cNvSpPr>
            <a:spLocks noGrp="1"/>
          </p:cNvSpPr>
          <p:nvPr>
            <p:ph type="sldNum" sz="quarter" idx="12"/>
          </p:nvPr>
        </p:nvSpPr>
        <p:spPr/>
        <p:txBody>
          <a:bodyPr/>
          <a:lstStyle/>
          <a:p>
            <a:pPr>
              <a:defRPr/>
            </a:pPr>
            <a:fld id="{74A263B4-D0EB-4C6F-92B6-7AA329CF6000}" type="slidenum">
              <a:rPr lang="en-GB" smtClean="0"/>
              <a:pPr>
                <a:defRPr/>
              </a:pPr>
              <a:t>17</a:t>
            </a:fld>
            <a:endParaRPr lang="en-GB"/>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228600" indent="-228600" eaLnBrk="1" hangingPunct="1">
              <a:lnSpc>
                <a:spcPct val="90000"/>
              </a:lnSpc>
              <a:spcBef>
                <a:spcPct val="0"/>
              </a:spcBef>
              <a:buFontTx/>
              <a:buNone/>
            </a:pPr>
            <a:r>
              <a:rPr lang="sv-SE" sz="800" dirty="0" err="1" smtClean="0"/>
              <a:t>We</a:t>
            </a:r>
            <a:r>
              <a:rPr lang="sv-SE" sz="800" dirty="0" smtClean="0"/>
              <a:t> </a:t>
            </a:r>
            <a:r>
              <a:rPr lang="sv-SE" sz="800" dirty="0" err="1" smtClean="0"/>
              <a:t>need</a:t>
            </a:r>
            <a:r>
              <a:rPr lang="sv-SE" sz="800" dirty="0" smtClean="0"/>
              <a:t> a </a:t>
            </a:r>
            <a:r>
              <a:rPr lang="sv-SE" sz="800" dirty="0" err="1" smtClean="0"/>
              <a:t>slide</a:t>
            </a:r>
            <a:r>
              <a:rPr lang="sv-SE" sz="800" dirty="0" smtClean="0"/>
              <a:t> with </a:t>
            </a:r>
            <a:r>
              <a:rPr lang="sv-SE" sz="800" dirty="0" err="1" smtClean="0"/>
              <a:t>examples</a:t>
            </a:r>
            <a:r>
              <a:rPr lang="sv-SE" sz="800" dirty="0" smtClean="0"/>
              <a:t>! </a:t>
            </a:r>
            <a:r>
              <a:rPr lang="sv-SE" sz="800" dirty="0" err="1" smtClean="0"/>
              <a:t>Connect</a:t>
            </a:r>
            <a:r>
              <a:rPr lang="sv-SE" sz="800" dirty="0" smtClean="0"/>
              <a:t> to Story Card </a:t>
            </a:r>
            <a:r>
              <a:rPr lang="sv-SE" sz="800" dirty="0" err="1" smtClean="0"/>
              <a:t>again</a:t>
            </a:r>
            <a:r>
              <a:rPr lang="sv-SE" sz="800" dirty="0" smtClean="0"/>
              <a:t>? Redo in Visio</a:t>
            </a:r>
            <a:r>
              <a:rPr lang="sv-SE" sz="800" baseline="0" dirty="0" smtClean="0"/>
              <a:t> for same ”</a:t>
            </a:r>
            <a:r>
              <a:rPr lang="sv-SE" sz="800" baseline="0" dirty="0" err="1" smtClean="0"/>
              <a:t>feel</a:t>
            </a:r>
            <a:r>
              <a:rPr lang="sv-SE" sz="800" baseline="0" dirty="0" smtClean="0"/>
              <a:t>” of layout.</a:t>
            </a:r>
            <a:endParaRPr lang="sv-SE" sz="800" dirty="0" smtClean="0"/>
          </a:p>
          <a:p>
            <a:pPr marL="228600" indent="-228600" eaLnBrk="1" hangingPunct="1">
              <a:lnSpc>
                <a:spcPct val="90000"/>
              </a:lnSpc>
              <a:spcBef>
                <a:spcPct val="0"/>
              </a:spcBef>
              <a:buFontTx/>
              <a:buNone/>
            </a:pPr>
            <a:endParaRPr lang="en-US" sz="800" dirty="0" smtClean="0"/>
          </a:p>
          <a:p>
            <a:pPr marL="228600" indent="-228600" eaLnBrk="1" hangingPunct="1">
              <a:lnSpc>
                <a:spcPct val="90000"/>
              </a:lnSpc>
              <a:spcBef>
                <a:spcPct val="0"/>
              </a:spcBef>
              <a:buFontTx/>
              <a:buAutoNum type="arabicPeriod"/>
            </a:pPr>
            <a:r>
              <a:rPr lang="en-US" sz="800" dirty="0" smtClean="0"/>
              <a:t>The detailed plan shows the next user story to be developed.</a:t>
            </a:r>
          </a:p>
          <a:p>
            <a:pPr marL="228600" indent="-228600" eaLnBrk="1" hangingPunct="1">
              <a:lnSpc>
                <a:spcPct val="90000"/>
              </a:lnSpc>
              <a:spcBef>
                <a:spcPct val="0"/>
              </a:spcBef>
              <a:buFontTx/>
              <a:buAutoNum type="arabicPeriod"/>
            </a:pPr>
            <a:endParaRPr lang="en-US" sz="800" dirty="0" smtClean="0"/>
          </a:p>
          <a:p>
            <a:pPr marL="228600" indent="-228600" eaLnBrk="1" hangingPunct="1">
              <a:lnSpc>
                <a:spcPct val="90000"/>
              </a:lnSpc>
              <a:spcBef>
                <a:spcPct val="0"/>
              </a:spcBef>
              <a:buFontTx/>
              <a:buAutoNum type="arabicPeriod"/>
            </a:pPr>
            <a:r>
              <a:rPr lang="en-US" sz="800" dirty="0" smtClean="0"/>
              <a:t>Before implementing the user story, acceptance test criteria must be specified. This is </a:t>
            </a:r>
          </a:p>
          <a:p>
            <a:pPr marL="228600" indent="-228600" eaLnBrk="1" hangingPunct="1">
              <a:lnSpc>
                <a:spcPct val="90000"/>
              </a:lnSpc>
              <a:spcBef>
                <a:spcPct val="0"/>
              </a:spcBef>
              <a:buFontTx/>
              <a:buAutoNum type="arabicPeriod"/>
            </a:pPr>
            <a:endParaRPr lang="en-US" sz="800" dirty="0" smtClean="0"/>
          </a:p>
          <a:p>
            <a:pPr marL="228600" indent="-228600" eaLnBrk="1" hangingPunct="1">
              <a:lnSpc>
                <a:spcPct val="90000"/>
              </a:lnSpc>
              <a:spcBef>
                <a:spcPct val="0"/>
              </a:spcBef>
              <a:buFontTx/>
              <a:buAutoNum type="arabicPeriod"/>
            </a:pPr>
            <a:r>
              <a:rPr lang="en-US" sz="800" dirty="0" smtClean="0"/>
              <a:t>Development is done according to our </a:t>
            </a:r>
            <a:r>
              <a:rPr lang="en-US" sz="800" b="1" dirty="0" smtClean="0"/>
              <a:t>implementation principles</a:t>
            </a:r>
            <a:r>
              <a:rPr lang="en-US" sz="800" dirty="0" smtClean="0"/>
              <a:t>.</a:t>
            </a:r>
          </a:p>
          <a:p>
            <a:pPr marL="228600" indent="-228600" eaLnBrk="1" hangingPunct="1">
              <a:lnSpc>
                <a:spcPct val="90000"/>
              </a:lnSpc>
              <a:spcBef>
                <a:spcPct val="0"/>
              </a:spcBef>
              <a:buFontTx/>
              <a:buAutoNum type="arabicPeriod"/>
            </a:pPr>
            <a:endParaRPr lang="en-US" sz="800" dirty="0" smtClean="0"/>
          </a:p>
          <a:p>
            <a:pPr marL="228600" indent="-228600" eaLnBrk="1" hangingPunct="1">
              <a:lnSpc>
                <a:spcPct val="90000"/>
              </a:lnSpc>
              <a:spcBef>
                <a:spcPct val="0"/>
              </a:spcBef>
              <a:buFontTx/>
              <a:buAutoNum type="arabicPeriod"/>
            </a:pPr>
            <a:r>
              <a:rPr lang="en-US" sz="800" dirty="0" smtClean="0"/>
              <a:t>A user story is complete when all test cases pass (all acceptance and all unit test case)</a:t>
            </a:r>
          </a:p>
          <a:p>
            <a:pPr marL="228600" indent="-228600" eaLnBrk="1" hangingPunct="1">
              <a:lnSpc>
                <a:spcPct val="90000"/>
              </a:lnSpc>
              <a:spcBef>
                <a:spcPct val="0"/>
              </a:spcBef>
            </a:pPr>
            <a:endParaRPr lang="sv-SE" sz="800" dirty="0" smtClean="0"/>
          </a:p>
          <a:p>
            <a:pPr marL="228600" indent="-228600" eaLnBrk="1" hangingPunct="1">
              <a:lnSpc>
                <a:spcPct val="90000"/>
              </a:lnSpc>
              <a:spcBef>
                <a:spcPct val="0"/>
              </a:spcBef>
            </a:pPr>
            <a:endParaRPr lang="sv-SE" sz="800" dirty="0" smtClean="0"/>
          </a:p>
          <a:p>
            <a:pPr marL="228600" indent="-228600" eaLnBrk="1" hangingPunct="1">
              <a:lnSpc>
                <a:spcPct val="90000"/>
              </a:lnSpc>
              <a:spcBef>
                <a:spcPct val="0"/>
              </a:spcBef>
            </a:pPr>
            <a:r>
              <a:rPr lang="sv-SE" sz="800" dirty="0" err="1" smtClean="0"/>
              <a:t>Additional</a:t>
            </a:r>
            <a:r>
              <a:rPr lang="sv-SE" sz="800" dirty="0" smtClean="0"/>
              <a:t> info:</a:t>
            </a:r>
          </a:p>
          <a:p>
            <a:pPr marL="228600" indent="-228600" eaLnBrk="1" hangingPunct="1">
              <a:lnSpc>
                <a:spcPct val="90000"/>
              </a:lnSpc>
              <a:spcBef>
                <a:spcPct val="0"/>
              </a:spcBef>
            </a:pPr>
            <a:endParaRPr lang="en-US" sz="800" dirty="0" smtClean="0"/>
          </a:p>
          <a:p>
            <a:pPr marL="228600" indent="-228600" eaLnBrk="1" hangingPunct="1">
              <a:lnSpc>
                <a:spcPct val="90000"/>
              </a:lnSpc>
              <a:spcBef>
                <a:spcPct val="0"/>
              </a:spcBef>
            </a:pPr>
            <a:r>
              <a:rPr lang="en-US" sz="800" b="1" dirty="0" smtClean="0"/>
              <a:t>The implementation principles</a:t>
            </a:r>
          </a:p>
          <a:p>
            <a:pPr marL="228600" indent="-228600" eaLnBrk="1" hangingPunct="1">
              <a:lnSpc>
                <a:spcPct val="90000"/>
              </a:lnSpc>
              <a:spcBef>
                <a:spcPct val="0"/>
              </a:spcBef>
            </a:pPr>
            <a:r>
              <a:rPr lang="en-US" altLang="ja-JP" sz="800" dirty="0" smtClean="0"/>
              <a:t>All code development in feature teams shall have accompanying, if possible automated test cases passing the following criteria:</a:t>
            </a:r>
          </a:p>
          <a:p>
            <a:pPr marL="228600" indent="-228600" eaLnBrk="1" hangingPunct="1">
              <a:lnSpc>
                <a:spcPct val="90000"/>
              </a:lnSpc>
              <a:spcBef>
                <a:spcPct val="0"/>
              </a:spcBef>
            </a:pPr>
            <a:endParaRPr lang="en-US" altLang="ja-JP" sz="800" dirty="0" smtClean="0"/>
          </a:p>
          <a:p>
            <a:pPr marL="228600" indent="-228600" eaLnBrk="1" hangingPunct="1">
              <a:lnSpc>
                <a:spcPct val="90000"/>
              </a:lnSpc>
              <a:spcBef>
                <a:spcPct val="0"/>
              </a:spcBef>
            </a:pPr>
            <a:r>
              <a:rPr lang="en-US" altLang="ja-JP" sz="800" dirty="0" smtClean="0"/>
              <a:t>All test cases shall be driven by a user story. </a:t>
            </a:r>
          </a:p>
          <a:p>
            <a:pPr marL="228600" indent="-228600" eaLnBrk="1" hangingPunct="1">
              <a:lnSpc>
                <a:spcPct val="90000"/>
              </a:lnSpc>
              <a:spcBef>
                <a:spcPct val="0"/>
              </a:spcBef>
            </a:pPr>
            <a:r>
              <a:rPr lang="en-US" altLang="ja-JP" sz="800" dirty="0" smtClean="0"/>
              <a:t>All test cases shall be specified before implementing the corresponding code (iteratively)</a:t>
            </a:r>
          </a:p>
          <a:p>
            <a:pPr marL="228600" indent="-228600" eaLnBrk="1" hangingPunct="1">
              <a:lnSpc>
                <a:spcPct val="90000"/>
              </a:lnSpc>
              <a:spcBef>
                <a:spcPct val="0"/>
              </a:spcBef>
            </a:pPr>
            <a:r>
              <a:rPr lang="en-US" altLang="ja-JP" sz="800" dirty="0" smtClean="0"/>
              <a:t>Acceptance test cases shall be specified for each user story. All user stories shall be covered by acceptance test cases.</a:t>
            </a:r>
          </a:p>
          <a:p>
            <a:pPr marL="228600" indent="-228600" eaLnBrk="1" hangingPunct="1">
              <a:lnSpc>
                <a:spcPct val="90000"/>
              </a:lnSpc>
              <a:spcBef>
                <a:spcPct val="0"/>
              </a:spcBef>
            </a:pPr>
            <a:r>
              <a:rPr lang="en-US" altLang="ja-JP" sz="800" dirty="0" smtClean="0"/>
              <a:t>Unit test cases and acceptance test cases shall serve as internal acceptance test cases for the code owner.</a:t>
            </a:r>
          </a:p>
          <a:p>
            <a:pPr marL="228600" indent="-228600" eaLnBrk="1" hangingPunct="1">
              <a:lnSpc>
                <a:spcPct val="90000"/>
              </a:lnSpc>
              <a:spcBef>
                <a:spcPct val="0"/>
              </a:spcBef>
            </a:pPr>
            <a:r>
              <a:rPr lang="en-US" altLang="ja-JP" sz="800" dirty="0" smtClean="0"/>
              <a:t>Unit and acceptance test cases are part of code delivery, and version &amp; configuration managed preferably in a way integrated with the code. </a:t>
            </a:r>
          </a:p>
          <a:p>
            <a:pPr marL="228600" indent="-228600" eaLnBrk="1" hangingPunct="1">
              <a:lnSpc>
                <a:spcPct val="90000"/>
              </a:lnSpc>
              <a:spcBef>
                <a:spcPct val="0"/>
              </a:spcBef>
            </a:pPr>
            <a:r>
              <a:rPr lang="en-US" altLang="ja-JP" sz="800" dirty="0" smtClean="0"/>
              <a:t>A demonstrated 100% pass rate before feature integration, generating code coverage as specified by the applicable effective KPI set. </a:t>
            </a:r>
          </a:p>
          <a:p>
            <a:pPr marL="228600" indent="-228600" eaLnBrk="1" hangingPunct="1">
              <a:lnSpc>
                <a:spcPct val="90000"/>
              </a:lnSpc>
              <a:spcBef>
                <a:spcPct val="0"/>
              </a:spcBef>
            </a:pPr>
            <a:r>
              <a:rPr lang="en-US" altLang="ja-JP" sz="800" dirty="0" smtClean="0"/>
              <a:t>Integration of developed code may not cause other test cases to fail in the existing asset. It is the responsibility of the feature team to validate and if applicable update and integrate any such test cases</a:t>
            </a:r>
            <a:endParaRPr lang="sv-SE" altLang="ja-JP" sz="800" dirty="0" smtClean="0"/>
          </a:p>
          <a:p>
            <a:pPr marL="228600" indent="-228600" eaLnBrk="1" hangingPunct="1">
              <a:lnSpc>
                <a:spcPct val="90000"/>
              </a:lnSpc>
              <a:spcBef>
                <a:spcPct val="0"/>
              </a:spcBef>
            </a:pPr>
            <a:endParaRPr lang="en-US" sz="800" b="1" dirty="0" smtClean="0"/>
          </a:p>
        </p:txBody>
      </p:sp>
      <p:sp>
        <p:nvSpPr>
          <p:cNvPr id="4" name="Header Placeholder 3"/>
          <p:cNvSpPr>
            <a:spLocks noGrp="1"/>
          </p:cNvSpPr>
          <p:nvPr>
            <p:ph type="hdr" sz="quarter" idx="10"/>
          </p:nvPr>
        </p:nvSpPr>
        <p:spPr/>
        <p:txBody>
          <a:bodyPr/>
          <a:lstStyle/>
          <a:p>
            <a:pPr>
              <a:defRPr/>
            </a:pPr>
            <a:r>
              <a:rPr lang="en-GB" smtClean="0"/>
              <a:t>Test Presentation</a:t>
            </a:r>
            <a:endParaRPr lang="en-GB"/>
          </a:p>
        </p:txBody>
      </p:sp>
      <p:sp>
        <p:nvSpPr>
          <p:cNvPr id="5" name="Footer Placeholder 4"/>
          <p:cNvSpPr>
            <a:spLocks noGrp="1"/>
          </p:cNvSpPr>
          <p:nvPr>
            <p:ph type="ftr" sz="quarter" idx="11"/>
          </p:nvPr>
        </p:nvSpPr>
        <p:spPr/>
        <p:txBody>
          <a:bodyPr/>
          <a:lstStyle/>
          <a:p>
            <a:pPr>
              <a:defRPr/>
            </a:pPr>
            <a:r>
              <a:rPr lang="en-GB" smtClean="0"/>
              <a:t>1/152 43-LXE 108 236 Uen  Rev PA1</a:t>
            </a:r>
            <a:endParaRPr lang="en-GB"/>
          </a:p>
        </p:txBody>
      </p:sp>
      <p:sp>
        <p:nvSpPr>
          <p:cNvPr id="6" name="Slide Number Placeholder 5"/>
          <p:cNvSpPr>
            <a:spLocks noGrp="1"/>
          </p:cNvSpPr>
          <p:nvPr>
            <p:ph type="sldNum" sz="quarter" idx="12"/>
          </p:nvPr>
        </p:nvSpPr>
        <p:spPr/>
        <p:txBody>
          <a:bodyPr/>
          <a:lstStyle/>
          <a:p>
            <a:pPr>
              <a:defRPr/>
            </a:pPr>
            <a:fld id="{74A263B4-D0EB-4C6F-92B6-7AA329CF6000}" type="slidenum">
              <a:rPr lang="en-GB" smtClean="0"/>
              <a:pPr>
                <a:defRPr/>
              </a:pPr>
              <a:t>18</a:t>
            </a:fld>
            <a:endParaRPr lang="en-GB"/>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eaLnBrk="1" hangingPunct="1"/>
            <a:r>
              <a:rPr lang="sv-SE" dirty="0" err="1" smtClean="0"/>
              <a:t>Pause</a:t>
            </a:r>
            <a:endParaRPr lang="sv-SE" dirty="0" smtClean="0"/>
          </a:p>
        </p:txBody>
      </p:sp>
      <p:sp>
        <p:nvSpPr>
          <p:cNvPr id="4" name="Header Placeholder 3"/>
          <p:cNvSpPr>
            <a:spLocks noGrp="1"/>
          </p:cNvSpPr>
          <p:nvPr>
            <p:ph type="hdr" sz="quarter" idx="10"/>
          </p:nvPr>
        </p:nvSpPr>
        <p:spPr/>
        <p:txBody>
          <a:bodyPr/>
          <a:lstStyle/>
          <a:p>
            <a:pPr>
              <a:defRPr/>
            </a:pPr>
            <a:r>
              <a:rPr lang="en-GB" smtClean="0"/>
              <a:t>Test Presentation</a:t>
            </a:r>
            <a:endParaRPr lang="en-GB"/>
          </a:p>
        </p:txBody>
      </p:sp>
      <p:sp>
        <p:nvSpPr>
          <p:cNvPr id="5" name="Footer Placeholder 4"/>
          <p:cNvSpPr>
            <a:spLocks noGrp="1"/>
          </p:cNvSpPr>
          <p:nvPr>
            <p:ph type="ftr" sz="quarter" idx="11"/>
          </p:nvPr>
        </p:nvSpPr>
        <p:spPr/>
        <p:txBody>
          <a:bodyPr/>
          <a:lstStyle/>
          <a:p>
            <a:pPr>
              <a:defRPr/>
            </a:pPr>
            <a:r>
              <a:rPr lang="en-GB" smtClean="0"/>
              <a:t>1/152 43-LXE 108 236 Uen  Rev PA1</a:t>
            </a:r>
            <a:endParaRPr lang="en-GB"/>
          </a:p>
        </p:txBody>
      </p:sp>
      <p:sp>
        <p:nvSpPr>
          <p:cNvPr id="6" name="Slide Number Placeholder 5"/>
          <p:cNvSpPr>
            <a:spLocks noGrp="1"/>
          </p:cNvSpPr>
          <p:nvPr>
            <p:ph type="sldNum" sz="quarter" idx="12"/>
          </p:nvPr>
        </p:nvSpPr>
        <p:spPr/>
        <p:txBody>
          <a:bodyPr/>
          <a:lstStyle/>
          <a:p>
            <a:pPr>
              <a:defRPr/>
            </a:pPr>
            <a:fld id="{74A263B4-D0EB-4C6F-92B6-7AA329CF6000}" type="slidenum">
              <a:rPr lang="en-GB" smtClean="0"/>
              <a:pPr>
                <a:defRPr/>
              </a:pPr>
              <a:t>19</a:t>
            </a:fld>
            <a:endParaRPr lang="en-GB"/>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pPr eaLnBrk="1" hangingPunct="1">
              <a:lnSpc>
                <a:spcPct val="80000"/>
              </a:lnSpc>
              <a:spcBef>
                <a:spcPct val="0"/>
              </a:spcBef>
            </a:pPr>
            <a:r>
              <a:rPr lang="sv-SE" sz="1100" dirty="0" smtClean="0"/>
              <a:t>Why do </a:t>
            </a:r>
            <a:r>
              <a:rPr lang="sv-SE" sz="1100" dirty="0" err="1" smtClean="0"/>
              <a:t>we</a:t>
            </a:r>
            <a:r>
              <a:rPr lang="sv-SE" sz="1100" dirty="0" smtClean="0"/>
              <a:t> have </a:t>
            </a:r>
            <a:r>
              <a:rPr lang="sv-SE" sz="1100" dirty="0" err="1" smtClean="0"/>
              <a:t>requirements</a:t>
            </a:r>
            <a:r>
              <a:rPr lang="sv-SE" sz="1100" dirty="0" smtClean="0"/>
              <a:t>?</a:t>
            </a:r>
          </a:p>
          <a:p>
            <a:pPr eaLnBrk="1" hangingPunct="1">
              <a:lnSpc>
                <a:spcPct val="80000"/>
              </a:lnSpc>
              <a:spcBef>
                <a:spcPct val="0"/>
              </a:spcBef>
            </a:pPr>
            <a:r>
              <a:rPr lang="sv-SE" sz="1100" dirty="0" err="1" smtClean="0"/>
              <a:t>-To</a:t>
            </a:r>
            <a:r>
              <a:rPr lang="sv-SE" sz="1100" dirty="0" smtClean="0"/>
              <a:t> be sure that </a:t>
            </a:r>
            <a:r>
              <a:rPr lang="sv-SE" sz="1100" dirty="0" err="1" smtClean="0"/>
              <a:t>we</a:t>
            </a:r>
            <a:r>
              <a:rPr lang="sv-SE" sz="1100" dirty="0" smtClean="0"/>
              <a:t> </a:t>
            </a:r>
            <a:r>
              <a:rPr lang="sv-SE" sz="1100" dirty="0" err="1" smtClean="0"/>
              <a:t>meet</a:t>
            </a:r>
            <a:r>
              <a:rPr lang="sv-SE" sz="1100" dirty="0" smtClean="0"/>
              <a:t> the </a:t>
            </a:r>
            <a:r>
              <a:rPr lang="sv-SE" sz="1100" dirty="0" err="1" smtClean="0"/>
              <a:t>expectations</a:t>
            </a:r>
            <a:r>
              <a:rPr lang="sv-SE" sz="1100" dirty="0" smtClean="0"/>
              <a:t> of the </a:t>
            </a:r>
            <a:r>
              <a:rPr lang="sv-SE" sz="1100" dirty="0" err="1" smtClean="0"/>
              <a:t>customers</a:t>
            </a:r>
            <a:r>
              <a:rPr lang="sv-SE" sz="1100" dirty="0" smtClean="0"/>
              <a:t> </a:t>
            </a:r>
            <a:r>
              <a:rPr lang="sv-SE" sz="1100" dirty="0" err="1" smtClean="0"/>
              <a:t>regarding</a:t>
            </a:r>
            <a:r>
              <a:rPr lang="sv-SE" sz="1100" dirty="0" smtClean="0"/>
              <a:t> </a:t>
            </a:r>
            <a:r>
              <a:rPr lang="sv-SE" sz="1100" dirty="0" err="1" smtClean="0"/>
              <a:t>scope</a:t>
            </a:r>
            <a:r>
              <a:rPr lang="sv-SE" sz="1100" dirty="0" smtClean="0"/>
              <a:t>.</a:t>
            </a:r>
          </a:p>
          <a:p>
            <a:pPr eaLnBrk="1" hangingPunct="1"/>
            <a:r>
              <a:rPr lang="sv-SE" sz="1100" dirty="0" smtClean="0"/>
              <a:t>The </a:t>
            </a:r>
            <a:r>
              <a:rPr lang="sv-SE" sz="1100" dirty="0" err="1" smtClean="0"/>
              <a:t>customer</a:t>
            </a:r>
            <a:r>
              <a:rPr lang="sv-SE" sz="1100" dirty="0" smtClean="0"/>
              <a:t> must be </a:t>
            </a:r>
            <a:r>
              <a:rPr lang="sv-SE" sz="1100" dirty="0" err="1" smtClean="0"/>
              <a:t>able</a:t>
            </a:r>
            <a:r>
              <a:rPr lang="sv-SE" sz="1100" dirty="0" smtClean="0"/>
              <a:t> to </a:t>
            </a:r>
            <a:r>
              <a:rPr lang="sv-SE" sz="1100" dirty="0" err="1" smtClean="0"/>
              <a:t>validate</a:t>
            </a:r>
            <a:r>
              <a:rPr lang="sv-SE" sz="1100" dirty="0" smtClean="0"/>
              <a:t> the </a:t>
            </a:r>
            <a:r>
              <a:rPr lang="sv-SE" sz="1100" dirty="0" err="1" smtClean="0"/>
              <a:t>product</a:t>
            </a:r>
            <a:r>
              <a:rPr lang="sv-SE" sz="1100" dirty="0" smtClean="0"/>
              <a:t> to </a:t>
            </a:r>
            <a:r>
              <a:rPr lang="sv-SE" sz="1100" dirty="0" err="1" smtClean="0"/>
              <a:t>see</a:t>
            </a:r>
            <a:r>
              <a:rPr lang="sv-SE" sz="1100" dirty="0" smtClean="0"/>
              <a:t> it </a:t>
            </a:r>
            <a:r>
              <a:rPr lang="sv-SE" sz="1100" dirty="0" err="1" smtClean="0"/>
              <a:t>correctly</a:t>
            </a:r>
            <a:r>
              <a:rPr lang="sv-SE" sz="1100" dirty="0" smtClean="0"/>
              <a:t> </a:t>
            </a:r>
            <a:r>
              <a:rPr lang="sv-SE" sz="1100" dirty="0" err="1" smtClean="0"/>
              <a:t>reflects</a:t>
            </a:r>
            <a:r>
              <a:rPr lang="sv-SE" sz="1100" dirty="0" smtClean="0"/>
              <a:t> his </a:t>
            </a:r>
            <a:r>
              <a:rPr lang="sv-SE" sz="1100" dirty="0" err="1" smtClean="0"/>
              <a:t>needs</a:t>
            </a:r>
            <a:r>
              <a:rPr lang="sv-SE" sz="1100" dirty="0" smtClean="0"/>
              <a:t> and </a:t>
            </a:r>
            <a:r>
              <a:rPr lang="sv-SE" sz="1100" dirty="0" err="1" smtClean="0"/>
              <a:t>expectations</a:t>
            </a:r>
            <a:r>
              <a:rPr lang="sv-SE" sz="1100" dirty="0" smtClean="0"/>
              <a:t>.</a:t>
            </a:r>
          </a:p>
          <a:p>
            <a:pPr eaLnBrk="1" hangingPunct="1">
              <a:lnSpc>
                <a:spcPct val="80000"/>
              </a:lnSpc>
              <a:spcBef>
                <a:spcPct val="0"/>
              </a:spcBef>
            </a:pPr>
            <a:endParaRPr lang="sv-SE" sz="1100" dirty="0" smtClean="0"/>
          </a:p>
          <a:p>
            <a:pPr eaLnBrk="1" hangingPunct="1">
              <a:lnSpc>
                <a:spcPct val="80000"/>
              </a:lnSpc>
              <a:spcBef>
                <a:spcPct val="0"/>
              </a:spcBef>
            </a:pPr>
            <a:r>
              <a:rPr lang="sv-SE" sz="1100" dirty="0" smtClean="0"/>
              <a:t>--------------------------</a:t>
            </a:r>
          </a:p>
          <a:p>
            <a:pPr eaLnBrk="1" hangingPunct="1">
              <a:lnSpc>
                <a:spcPct val="80000"/>
              </a:lnSpc>
              <a:spcBef>
                <a:spcPct val="0"/>
              </a:spcBef>
            </a:pPr>
            <a:endParaRPr lang="sv-SE" sz="1100" dirty="0" smtClean="0"/>
          </a:p>
          <a:p>
            <a:pPr eaLnBrk="1" hangingPunct="1">
              <a:lnSpc>
                <a:spcPct val="80000"/>
              </a:lnSpc>
              <a:spcBef>
                <a:spcPct val="0"/>
              </a:spcBef>
            </a:pPr>
            <a:r>
              <a:rPr lang="sv-SE" sz="1100" dirty="0" err="1" smtClean="0"/>
              <a:t>-By</a:t>
            </a:r>
            <a:r>
              <a:rPr lang="sv-SE" sz="1100" dirty="0" smtClean="0"/>
              <a:t> </a:t>
            </a:r>
            <a:r>
              <a:rPr lang="sv-SE" sz="1100" dirty="0" err="1" smtClean="0"/>
              <a:t>having</a:t>
            </a:r>
            <a:r>
              <a:rPr lang="sv-SE" sz="1100" dirty="0" smtClean="0"/>
              <a:t> this </a:t>
            </a:r>
            <a:r>
              <a:rPr lang="sv-SE" sz="1100" dirty="0" err="1" smtClean="0"/>
              <a:t>documented</a:t>
            </a:r>
            <a:r>
              <a:rPr lang="sv-SE" sz="1100" dirty="0" smtClean="0"/>
              <a:t> at the </a:t>
            </a:r>
            <a:r>
              <a:rPr lang="sv-SE" sz="1100" dirty="0" err="1" smtClean="0"/>
              <a:t>user</a:t>
            </a:r>
            <a:r>
              <a:rPr lang="sv-SE" sz="1100" dirty="0" smtClean="0"/>
              <a:t> story </a:t>
            </a:r>
            <a:r>
              <a:rPr lang="sv-SE" sz="1100" dirty="0" err="1" smtClean="0"/>
              <a:t>level</a:t>
            </a:r>
            <a:r>
              <a:rPr lang="sv-SE" sz="1100" dirty="0" smtClean="0"/>
              <a:t> </a:t>
            </a:r>
            <a:r>
              <a:rPr lang="sv-SE" sz="1100" dirty="0" err="1" smtClean="0"/>
              <a:t>greatly</a:t>
            </a:r>
            <a:r>
              <a:rPr lang="sv-SE" sz="1100" dirty="0" smtClean="0"/>
              <a:t> </a:t>
            </a:r>
            <a:r>
              <a:rPr lang="sv-SE" sz="1100" dirty="0" err="1" smtClean="0"/>
              <a:t>increases</a:t>
            </a:r>
            <a:r>
              <a:rPr lang="sv-SE" sz="1100" dirty="0" smtClean="0"/>
              <a:t> the </a:t>
            </a:r>
            <a:r>
              <a:rPr lang="sv-SE" sz="1100" dirty="0" err="1" smtClean="0"/>
              <a:t>availability</a:t>
            </a:r>
            <a:r>
              <a:rPr lang="sv-SE" sz="1100" dirty="0" smtClean="0"/>
              <a:t> of the info (</a:t>
            </a:r>
            <a:r>
              <a:rPr lang="sv-SE" sz="1100" dirty="0" err="1" smtClean="0"/>
              <a:t>both</a:t>
            </a:r>
            <a:r>
              <a:rPr lang="sv-SE" sz="1100" dirty="0" smtClean="0"/>
              <a:t> </a:t>
            </a:r>
            <a:r>
              <a:rPr lang="sv-SE" sz="1100" dirty="0" err="1" smtClean="0"/>
              <a:t>physically</a:t>
            </a:r>
            <a:r>
              <a:rPr lang="sv-SE" sz="1100" dirty="0" smtClean="0"/>
              <a:t> and </a:t>
            </a:r>
            <a:r>
              <a:rPr lang="sv-SE" sz="1100" dirty="0" err="1" smtClean="0"/>
              <a:t>understandability</a:t>
            </a:r>
            <a:r>
              <a:rPr lang="sv-SE" sz="1100" dirty="0" smtClean="0"/>
              <a:t> </a:t>
            </a:r>
            <a:r>
              <a:rPr lang="sv-SE" sz="1100" dirty="0" err="1" smtClean="0"/>
              <a:t>wise</a:t>
            </a:r>
            <a:r>
              <a:rPr lang="sv-SE" sz="1100" dirty="0" smtClean="0"/>
              <a:t>), </a:t>
            </a:r>
            <a:r>
              <a:rPr lang="sv-SE" sz="1100" dirty="0" err="1" smtClean="0"/>
              <a:t>which</a:t>
            </a:r>
            <a:r>
              <a:rPr lang="sv-SE" sz="1100" dirty="0" smtClean="0"/>
              <a:t> in </a:t>
            </a:r>
            <a:r>
              <a:rPr lang="sv-SE" sz="1100" dirty="0" err="1" smtClean="0"/>
              <a:t>turn</a:t>
            </a:r>
            <a:r>
              <a:rPr lang="sv-SE" sz="1100" dirty="0" smtClean="0"/>
              <a:t> </a:t>
            </a:r>
            <a:r>
              <a:rPr lang="sv-SE" sz="1100" dirty="0" err="1" smtClean="0"/>
              <a:t>reduces</a:t>
            </a:r>
            <a:r>
              <a:rPr lang="sv-SE" sz="1100" dirty="0" smtClean="0"/>
              <a:t> the overhead of </a:t>
            </a:r>
            <a:r>
              <a:rPr lang="sv-SE" sz="1100" dirty="0" err="1" smtClean="0"/>
              <a:t>chasing</a:t>
            </a:r>
            <a:r>
              <a:rPr lang="sv-SE" sz="1100" dirty="0" smtClean="0"/>
              <a:t> </a:t>
            </a:r>
            <a:r>
              <a:rPr lang="sv-SE" sz="1100" dirty="0" err="1" smtClean="0"/>
              <a:t>down</a:t>
            </a:r>
            <a:r>
              <a:rPr lang="sv-SE" sz="1100" dirty="0" smtClean="0"/>
              <a:t> and </a:t>
            </a:r>
            <a:r>
              <a:rPr lang="sv-SE" sz="1100" dirty="0" err="1" smtClean="0"/>
              <a:t>asking</a:t>
            </a:r>
            <a:r>
              <a:rPr lang="sv-SE" sz="1100" dirty="0" smtClean="0"/>
              <a:t> an </a:t>
            </a:r>
            <a:r>
              <a:rPr lang="sv-SE" sz="1100" dirty="0" err="1" smtClean="0"/>
              <a:t>actual</a:t>
            </a:r>
            <a:r>
              <a:rPr lang="sv-SE" sz="1100" dirty="0" smtClean="0"/>
              <a:t> SW person. </a:t>
            </a:r>
          </a:p>
          <a:p>
            <a:pPr eaLnBrk="1" hangingPunct="1">
              <a:lnSpc>
                <a:spcPct val="80000"/>
              </a:lnSpc>
              <a:spcBef>
                <a:spcPct val="0"/>
              </a:spcBef>
            </a:pPr>
            <a:r>
              <a:rPr lang="sv-SE" sz="1100" dirty="0" err="1" smtClean="0"/>
              <a:t>-It</a:t>
            </a:r>
            <a:r>
              <a:rPr lang="sv-SE" sz="1100" dirty="0" smtClean="0"/>
              <a:t> </a:t>
            </a:r>
            <a:r>
              <a:rPr lang="sv-SE" sz="1100" dirty="0" err="1" smtClean="0"/>
              <a:t>also</a:t>
            </a:r>
            <a:r>
              <a:rPr lang="sv-SE" sz="1100" dirty="0" smtClean="0"/>
              <a:t>, </a:t>
            </a:r>
            <a:r>
              <a:rPr lang="sv-SE" sz="1100" dirty="0" err="1" smtClean="0"/>
              <a:t>reduces</a:t>
            </a:r>
            <a:r>
              <a:rPr lang="sv-SE" sz="1100" dirty="0" smtClean="0"/>
              <a:t> the risk of ’</a:t>
            </a:r>
            <a:r>
              <a:rPr lang="sv-SE" sz="1100" dirty="0" err="1" smtClean="0"/>
              <a:t>loosing</a:t>
            </a:r>
            <a:r>
              <a:rPr lang="sv-SE" sz="1100" dirty="0" smtClean="0"/>
              <a:t>’ </a:t>
            </a:r>
            <a:r>
              <a:rPr lang="sv-SE" sz="1100" dirty="0" err="1" smtClean="0"/>
              <a:t>knowledge</a:t>
            </a:r>
            <a:r>
              <a:rPr lang="sv-SE" sz="1100" dirty="0" smtClean="0"/>
              <a:t>, </a:t>
            </a:r>
            <a:r>
              <a:rPr lang="sv-SE" sz="1100" dirty="0" err="1" smtClean="0"/>
              <a:t>e.g</a:t>
            </a:r>
            <a:r>
              <a:rPr lang="sv-SE" sz="1100" dirty="0" smtClean="0"/>
              <a:t>. </a:t>
            </a:r>
            <a:r>
              <a:rPr lang="sv-SE" sz="1100" dirty="0" err="1" smtClean="0"/>
              <a:t>when</a:t>
            </a:r>
            <a:r>
              <a:rPr lang="sv-SE" sz="1100" dirty="0" smtClean="0"/>
              <a:t> the </a:t>
            </a:r>
            <a:r>
              <a:rPr lang="sv-SE" sz="1100" dirty="0" err="1" smtClean="0"/>
              <a:t>people</a:t>
            </a:r>
            <a:r>
              <a:rPr lang="sv-SE" sz="1100" dirty="0" smtClean="0"/>
              <a:t> </a:t>
            </a:r>
            <a:r>
              <a:rPr lang="sv-SE" sz="1100" dirty="0" err="1" smtClean="0"/>
              <a:t>involved</a:t>
            </a:r>
            <a:r>
              <a:rPr lang="sv-SE" sz="1100" dirty="0" smtClean="0"/>
              <a:t> in the </a:t>
            </a:r>
            <a:r>
              <a:rPr lang="sv-SE" sz="1100" dirty="0" err="1" smtClean="0"/>
              <a:t>development</a:t>
            </a:r>
            <a:r>
              <a:rPr lang="sv-SE" sz="1100" dirty="0" smtClean="0"/>
              <a:t> of a </a:t>
            </a:r>
            <a:r>
              <a:rPr lang="sv-SE" sz="1100" dirty="0" err="1" smtClean="0"/>
              <a:t>particular</a:t>
            </a:r>
            <a:r>
              <a:rPr lang="sv-SE" sz="1100" dirty="0" smtClean="0"/>
              <a:t> </a:t>
            </a:r>
            <a:r>
              <a:rPr lang="sv-SE" sz="1100" dirty="0" err="1" smtClean="0"/>
              <a:t>functionality</a:t>
            </a:r>
            <a:r>
              <a:rPr lang="sv-SE" sz="1100" dirty="0" smtClean="0"/>
              <a:t> </a:t>
            </a:r>
            <a:r>
              <a:rPr lang="sv-SE" sz="1100" dirty="0" err="1" smtClean="0"/>
              <a:t>change</a:t>
            </a:r>
            <a:r>
              <a:rPr lang="sv-SE" sz="1100" dirty="0" smtClean="0"/>
              <a:t> </a:t>
            </a:r>
            <a:r>
              <a:rPr lang="sv-SE" sz="1100" dirty="0" err="1" smtClean="0"/>
              <a:t>jobs</a:t>
            </a:r>
            <a:r>
              <a:rPr lang="sv-SE" sz="1100" dirty="0" smtClean="0"/>
              <a:t>, </a:t>
            </a:r>
            <a:r>
              <a:rPr lang="sv-SE" sz="1100" dirty="0" err="1" smtClean="0"/>
              <a:t>when</a:t>
            </a:r>
            <a:r>
              <a:rPr lang="sv-SE" sz="1100" dirty="0" smtClean="0"/>
              <a:t> the </a:t>
            </a:r>
            <a:r>
              <a:rPr lang="sv-SE" sz="1100" dirty="0" err="1" smtClean="0"/>
              <a:t>actual</a:t>
            </a:r>
            <a:r>
              <a:rPr lang="sv-SE" sz="1100" dirty="0" smtClean="0"/>
              <a:t> </a:t>
            </a:r>
            <a:r>
              <a:rPr lang="sv-SE" sz="1100" dirty="0" err="1" smtClean="0"/>
              <a:t>behaviour</a:t>
            </a:r>
            <a:r>
              <a:rPr lang="sv-SE" sz="1100" dirty="0" smtClean="0"/>
              <a:t> is </a:t>
            </a:r>
            <a:r>
              <a:rPr lang="sv-SE" sz="1100" dirty="0" err="1" smtClean="0"/>
              <a:t>modified</a:t>
            </a:r>
            <a:r>
              <a:rPr lang="sv-SE" sz="1100" dirty="0" smtClean="0"/>
              <a:t> by </a:t>
            </a:r>
            <a:r>
              <a:rPr lang="sv-SE" sz="1100" dirty="0" err="1" smtClean="0"/>
              <a:t>others</a:t>
            </a:r>
            <a:r>
              <a:rPr lang="sv-SE" sz="1100" dirty="0" smtClean="0"/>
              <a:t> later on etc.</a:t>
            </a:r>
            <a:endParaRPr lang="sv-SE" sz="1600" dirty="0" smtClean="0"/>
          </a:p>
          <a:p>
            <a:pPr eaLnBrk="1" hangingPunct="1">
              <a:lnSpc>
                <a:spcPct val="80000"/>
              </a:lnSpc>
              <a:spcBef>
                <a:spcPct val="0"/>
              </a:spcBef>
            </a:pPr>
            <a:r>
              <a:rPr lang="sv-SE" sz="1600" dirty="0" smtClean="0"/>
              <a:t>- </a:t>
            </a:r>
            <a:r>
              <a:rPr lang="sv-SE" sz="1100" dirty="0" smtClean="0"/>
              <a:t>To </a:t>
            </a:r>
            <a:r>
              <a:rPr lang="sv-SE" sz="1100" dirty="0" err="1" smtClean="0"/>
              <a:t>describe</a:t>
            </a:r>
            <a:r>
              <a:rPr lang="sv-SE" sz="1100" dirty="0" smtClean="0"/>
              <a:t> &amp; </a:t>
            </a:r>
            <a:r>
              <a:rPr lang="sv-SE" sz="1100" dirty="0" err="1" smtClean="0"/>
              <a:t>document</a:t>
            </a:r>
            <a:r>
              <a:rPr lang="sv-SE" sz="1100" dirty="0" smtClean="0"/>
              <a:t> the </a:t>
            </a:r>
            <a:r>
              <a:rPr lang="sv-SE" sz="1100" dirty="0" err="1" smtClean="0"/>
              <a:t>supported</a:t>
            </a:r>
            <a:r>
              <a:rPr lang="sv-SE" sz="1100" dirty="0" smtClean="0"/>
              <a:t> </a:t>
            </a:r>
            <a:r>
              <a:rPr lang="sv-SE" sz="1100" dirty="0" err="1" smtClean="0"/>
              <a:t>functionality</a:t>
            </a:r>
            <a:r>
              <a:rPr lang="sv-SE" sz="1100" dirty="0" smtClean="0"/>
              <a:t> in a </a:t>
            </a:r>
            <a:r>
              <a:rPr lang="sv-SE" sz="1100" dirty="0" err="1" smtClean="0"/>
              <a:t>way</a:t>
            </a:r>
            <a:r>
              <a:rPr lang="sv-SE" sz="1100" dirty="0" smtClean="0"/>
              <a:t> that </a:t>
            </a:r>
            <a:r>
              <a:rPr lang="sv-SE" sz="1100" dirty="0" err="1" smtClean="0"/>
              <a:t>can</a:t>
            </a:r>
            <a:r>
              <a:rPr lang="sv-SE" sz="1100" dirty="0" smtClean="0"/>
              <a:t> be read &amp; </a:t>
            </a:r>
            <a:r>
              <a:rPr lang="sv-SE" sz="1100" dirty="0" err="1" smtClean="0"/>
              <a:t>understood</a:t>
            </a:r>
            <a:r>
              <a:rPr lang="sv-SE" sz="1100" dirty="0" smtClean="0"/>
              <a:t> by a </a:t>
            </a:r>
            <a:r>
              <a:rPr lang="sv-SE" sz="1100" dirty="0" err="1" smtClean="0"/>
              <a:t>wide</a:t>
            </a:r>
            <a:r>
              <a:rPr lang="sv-SE" sz="1100" dirty="0" smtClean="0"/>
              <a:t> </a:t>
            </a:r>
            <a:r>
              <a:rPr lang="sv-SE" sz="1100" dirty="0" err="1" smtClean="0"/>
              <a:t>SEMC-internal</a:t>
            </a:r>
            <a:r>
              <a:rPr lang="sv-SE" sz="1100" dirty="0" smtClean="0"/>
              <a:t> </a:t>
            </a:r>
            <a:r>
              <a:rPr lang="sv-SE" sz="1100" dirty="0" err="1" smtClean="0"/>
              <a:t>audience</a:t>
            </a:r>
            <a:r>
              <a:rPr lang="sv-SE" sz="1100" dirty="0" smtClean="0"/>
              <a:t>. </a:t>
            </a:r>
          </a:p>
          <a:p>
            <a:pPr eaLnBrk="1" hangingPunct="1">
              <a:lnSpc>
                <a:spcPct val="80000"/>
              </a:lnSpc>
              <a:spcBef>
                <a:spcPct val="0"/>
              </a:spcBef>
            </a:pPr>
            <a:r>
              <a:rPr lang="sv-SE" sz="1100" dirty="0" smtClean="0"/>
              <a:t>- A </a:t>
            </a:r>
            <a:r>
              <a:rPr lang="sv-SE" sz="1100" dirty="0" err="1" smtClean="0"/>
              <a:t>lot</a:t>
            </a:r>
            <a:r>
              <a:rPr lang="sv-SE" sz="1100" dirty="0" smtClean="0"/>
              <a:t> </a:t>
            </a:r>
            <a:r>
              <a:rPr lang="sv-SE" sz="1100" dirty="0" err="1" smtClean="0"/>
              <a:t>more</a:t>
            </a:r>
            <a:r>
              <a:rPr lang="sv-SE" sz="1100" dirty="0" smtClean="0"/>
              <a:t> </a:t>
            </a:r>
            <a:r>
              <a:rPr lang="sv-SE" sz="1100" dirty="0" err="1" smtClean="0"/>
              <a:t>compacted</a:t>
            </a:r>
            <a:r>
              <a:rPr lang="sv-SE" sz="1100" dirty="0" smtClean="0"/>
              <a:t> format </a:t>
            </a:r>
            <a:r>
              <a:rPr lang="sv-SE" sz="1100" dirty="0" err="1" smtClean="0"/>
              <a:t>than</a:t>
            </a:r>
            <a:r>
              <a:rPr lang="sv-SE" sz="1100" dirty="0" smtClean="0"/>
              <a:t> </a:t>
            </a:r>
            <a:r>
              <a:rPr lang="sv-SE" sz="1100" dirty="0" err="1" smtClean="0"/>
              <a:t>e.g</a:t>
            </a:r>
            <a:r>
              <a:rPr lang="sv-SE" sz="1100" dirty="0" smtClean="0"/>
              <a:t>. </a:t>
            </a:r>
            <a:r>
              <a:rPr lang="sv-SE" sz="1100" dirty="0" err="1" smtClean="0"/>
              <a:t>reading</a:t>
            </a:r>
            <a:r>
              <a:rPr lang="sv-SE" sz="1100" dirty="0" smtClean="0"/>
              <a:t> the </a:t>
            </a:r>
            <a:r>
              <a:rPr lang="sv-SE" sz="1100" dirty="0" err="1" smtClean="0"/>
              <a:t>source</a:t>
            </a:r>
            <a:r>
              <a:rPr lang="sv-SE" sz="1100" dirty="0" smtClean="0"/>
              <a:t> </a:t>
            </a:r>
            <a:r>
              <a:rPr lang="sv-SE" sz="1100" dirty="0" err="1" smtClean="0"/>
              <a:t>code</a:t>
            </a:r>
            <a:r>
              <a:rPr lang="sv-SE" sz="1100" dirty="0" smtClean="0"/>
              <a:t> &amp;/ test </a:t>
            </a:r>
            <a:r>
              <a:rPr lang="sv-SE" sz="1100" dirty="0" err="1" smtClean="0"/>
              <a:t>cases</a:t>
            </a:r>
            <a:r>
              <a:rPr lang="sv-SE" sz="1100" dirty="0" smtClean="0"/>
              <a:t>. </a:t>
            </a:r>
          </a:p>
          <a:p>
            <a:pPr eaLnBrk="1" hangingPunct="1">
              <a:lnSpc>
                <a:spcPct val="80000"/>
              </a:lnSpc>
              <a:spcBef>
                <a:spcPct val="0"/>
              </a:spcBef>
            </a:pPr>
            <a:endParaRPr lang="sv-SE" sz="1100" dirty="0" smtClean="0"/>
          </a:p>
          <a:p>
            <a:pPr eaLnBrk="1" hangingPunct="1">
              <a:lnSpc>
                <a:spcPct val="80000"/>
              </a:lnSpc>
              <a:spcBef>
                <a:spcPct val="0"/>
              </a:spcBef>
            </a:pPr>
            <a:r>
              <a:rPr lang="sv-SE" sz="1100" dirty="0" smtClean="0"/>
              <a:t>--------------------------</a:t>
            </a:r>
          </a:p>
          <a:p>
            <a:pPr eaLnBrk="1" hangingPunct="1">
              <a:lnSpc>
                <a:spcPct val="80000"/>
              </a:lnSpc>
              <a:spcBef>
                <a:spcPct val="0"/>
              </a:spcBef>
            </a:pPr>
            <a:endParaRPr lang="sv-SE" sz="1100" dirty="0" smtClean="0"/>
          </a:p>
          <a:p>
            <a:pPr eaLnBrk="1" hangingPunct="1">
              <a:lnSpc>
                <a:spcPct val="80000"/>
              </a:lnSpc>
              <a:spcBef>
                <a:spcPct val="0"/>
              </a:spcBef>
            </a:pPr>
            <a:endParaRPr lang="sv-SE" sz="1100" dirty="0" smtClean="0"/>
          </a:p>
          <a:p>
            <a:pPr eaLnBrk="1" hangingPunct="1">
              <a:lnSpc>
                <a:spcPct val="80000"/>
              </a:lnSpc>
              <a:spcBef>
                <a:spcPct val="0"/>
              </a:spcBef>
            </a:pPr>
            <a:r>
              <a:rPr lang="sv-SE" sz="1100" dirty="0" err="1" smtClean="0"/>
              <a:t>Receivers/Users</a:t>
            </a:r>
            <a:r>
              <a:rPr lang="sv-SE" sz="1100" dirty="0" smtClean="0"/>
              <a:t>:</a:t>
            </a:r>
            <a:r>
              <a:rPr lang="en-US" sz="1100" dirty="0" smtClean="0"/>
              <a:t> </a:t>
            </a:r>
          </a:p>
          <a:p>
            <a:pPr eaLnBrk="1" hangingPunct="1">
              <a:lnSpc>
                <a:spcPct val="80000"/>
              </a:lnSpc>
              <a:spcBef>
                <a:spcPct val="0"/>
              </a:spcBef>
              <a:buFontTx/>
              <a:buChar char="•"/>
            </a:pPr>
            <a:r>
              <a:rPr lang="en-US" sz="900" dirty="0" smtClean="0"/>
              <a:t>Internal stakeholders who need to know what functionality is supported in the finished version, e.g. to propose new propositions that are currently not supported.</a:t>
            </a:r>
          </a:p>
          <a:p>
            <a:pPr eaLnBrk="1" hangingPunct="1">
              <a:lnSpc>
                <a:spcPct val="80000"/>
              </a:lnSpc>
              <a:spcBef>
                <a:spcPct val="0"/>
              </a:spcBef>
              <a:buFontTx/>
              <a:buChar char="•"/>
            </a:pPr>
            <a:r>
              <a:rPr lang="sv-SE" sz="900" dirty="0" smtClean="0"/>
              <a:t>SEMC </a:t>
            </a:r>
            <a:r>
              <a:rPr lang="sv-SE" sz="900" dirty="0" err="1" smtClean="0"/>
              <a:t>people</a:t>
            </a:r>
            <a:r>
              <a:rPr lang="sv-SE" sz="900" dirty="0" smtClean="0"/>
              <a:t> </a:t>
            </a:r>
            <a:r>
              <a:rPr lang="sv-SE" sz="900" dirty="0" err="1" smtClean="0"/>
              <a:t>interacting</a:t>
            </a:r>
            <a:r>
              <a:rPr lang="sv-SE" sz="900" dirty="0" smtClean="0"/>
              <a:t> with </a:t>
            </a:r>
            <a:r>
              <a:rPr lang="sv-SE" sz="900" dirty="0" err="1" smtClean="0"/>
              <a:t>customers</a:t>
            </a:r>
            <a:r>
              <a:rPr lang="sv-SE" sz="900" dirty="0" smtClean="0"/>
              <a:t> (operators) who </a:t>
            </a:r>
            <a:r>
              <a:rPr lang="sv-SE" sz="900" dirty="0" err="1" smtClean="0"/>
              <a:t>want</a:t>
            </a:r>
            <a:r>
              <a:rPr lang="sv-SE" sz="900" dirty="0" smtClean="0"/>
              <a:t> to </a:t>
            </a:r>
            <a:r>
              <a:rPr lang="sv-SE" sz="900" dirty="0" err="1" smtClean="0"/>
              <a:t>know</a:t>
            </a:r>
            <a:r>
              <a:rPr lang="sv-SE" sz="900" dirty="0" smtClean="0"/>
              <a:t> </a:t>
            </a:r>
            <a:r>
              <a:rPr lang="sv-SE" sz="900" dirty="0" err="1" smtClean="0"/>
              <a:t>what</a:t>
            </a:r>
            <a:r>
              <a:rPr lang="sv-SE" sz="900" dirty="0" smtClean="0"/>
              <a:t> is </a:t>
            </a:r>
            <a:r>
              <a:rPr lang="sv-SE" sz="900" dirty="0" err="1" smtClean="0"/>
              <a:t>supported</a:t>
            </a:r>
            <a:r>
              <a:rPr lang="sv-SE" sz="900" dirty="0" smtClean="0"/>
              <a:t>, </a:t>
            </a:r>
            <a:r>
              <a:rPr lang="sv-SE" sz="900" dirty="0" err="1" smtClean="0"/>
              <a:t>primarily</a:t>
            </a:r>
            <a:r>
              <a:rPr lang="sv-SE" sz="900" dirty="0" smtClean="0"/>
              <a:t> CPM (</a:t>
            </a:r>
            <a:r>
              <a:rPr lang="sv-SE" sz="900" dirty="0" err="1" smtClean="0"/>
              <a:t>Customer</a:t>
            </a:r>
            <a:r>
              <a:rPr lang="sv-SE" sz="900" dirty="0" smtClean="0"/>
              <a:t> Portfolio </a:t>
            </a:r>
            <a:r>
              <a:rPr lang="sv-SE" sz="900" dirty="0" err="1" smtClean="0"/>
              <a:t>Mgmt</a:t>
            </a:r>
            <a:r>
              <a:rPr lang="sv-SE" sz="900" dirty="0" smtClean="0"/>
              <a:t>.) </a:t>
            </a:r>
            <a:r>
              <a:rPr lang="sv-SE" sz="900" dirty="0" err="1" smtClean="0"/>
              <a:t>E.g</a:t>
            </a:r>
            <a:r>
              <a:rPr lang="sv-SE" sz="900" dirty="0" smtClean="0"/>
              <a:t>. for </a:t>
            </a:r>
            <a:r>
              <a:rPr lang="sv-SE" sz="900" dirty="0" err="1" smtClean="0"/>
              <a:t>SoC</a:t>
            </a:r>
            <a:r>
              <a:rPr lang="sv-SE" sz="900" dirty="0" smtClean="0"/>
              <a:t> (Statement of </a:t>
            </a:r>
            <a:r>
              <a:rPr lang="sv-SE" sz="900" dirty="0" err="1" smtClean="0"/>
              <a:t>Compliance</a:t>
            </a:r>
            <a:r>
              <a:rPr lang="sv-SE" sz="900" dirty="0" smtClean="0"/>
              <a:t>) work, in </a:t>
            </a:r>
            <a:r>
              <a:rPr lang="sv-SE" sz="900" dirty="0" err="1" smtClean="0"/>
              <a:t>discussions</a:t>
            </a:r>
            <a:r>
              <a:rPr lang="sv-SE" sz="900" dirty="0" smtClean="0"/>
              <a:t> that </a:t>
            </a:r>
            <a:r>
              <a:rPr lang="sv-SE" sz="900" dirty="0" err="1" smtClean="0"/>
              <a:t>lead</a:t>
            </a:r>
            <a:r>
              <a:rPr lang="sv-SE" sz="900" dirty="0" smtClean="0"/>
              <a:t> to </a:t>
            </a:r>
            <a:r>
              <a:rPr lang="sv-SE" sz="900" dirty="0" err="1" smtClean="0"/>
              <a:t>ranging</a:t>
            </a:r>
            <a:r>
              <a:rPr lang="sv-SE" sz="900" dirty="0" smtClean="0"/>
              <a:t> </a:t>
            </a:r>
            <a:r>
              <a:rPr lang="sv-SE" sz="900" dirty="0" err="1" smtClean="0"/>
              <a:t>decisions</a:t>
            </a:r>
            <a:r>
              <a:rPr lang="sv-SE" sz="900" dirty="0" smtClean="0"/>
              <a:t>.</a:t>
            </a:r>
            <a:endParaRPr lang="en-US" sz="900" dirty="0" smtClean="0"/>
          </a:p>
          <a:p>
            <a:pPr eaLnBrk="1" hangingPunct="1">
              <a:lnSpc>
                <a:spcPct val="80000"/>
              </a:lnSpc>
              <a:spcBef>
                <a:spcPct val="0"/>
              </a:spcBef>
              <a:buFontTx/>
              <a:buChar char="•"/>
            </a:pPr>
            <a:r>
              <a:rPr lang="sv-SE" sz="900" dirty="0" smtClean="0"/>
              <a:t>SEMC Internal </a:t>
            </a:r>
            <a:r>
              <a:rPr lang="sv-SE" sz="900" dirty="0" err="1" smtClean="0"/>
              <a:t>customers</a:t>
            </a:r>
            <a:r>
              <a:rPr lang="sv-SE" sz="900" dirty="0" smtClean="0"/>
              <a:t> like </a:t>
            </a:r>
            <a:r>
              <a:rPr lang="sv-SE" sz="900" dirty="0" err="1" smtClean="0"/>
              <a:t>Engineering</a:t>
            </a:r>
            <a:r>
              <a:rPr lang="sv-SE" sz="900" dirty="0" smtClean="0"/>
              <a:t>, </a:t>
            </a:r>
            <a:r>
              <a:rPr lang="sv-SE" sz="900" dirty="0" err="1" smtClean="0"/>
              <a:t>Product</a:t>
            </a:r>
            <a:r>
              <a:rPr lang="sv-SE" sz="900" dirty="0" smtClean="0"/>
              <a:t> </a:t>
            </a:r>
            <a:r>
              <a:rPr lang="sv-SE" sz="900" dirty="0" err="1" smtClean="0"/>
              <a:t>projects</a:t>
            </a:r>
            <a:r>
              <a:rPr lang="sv-SE" sz="900" dirty="0" smtClean="0"/>
              <a:t>, who </a:t>
            </a:r>
            <a:r>
              <a:rPr lang="sv-SE" sz="900" dirty="0" err="1" smtClean="0"/>
              <a:t>need</a:t>
            </a:r>
            <a:r>
              <a:rPr lang="sv-SE" sz="900" dirty="0" smtClean="0"/>
              <a:t> to </a:t>
            </a:r>
            <a:r>
              <a:rPr lang="sv-SE" sz="900" dirty="0" err="1" smtClean="0"/>
              <a:t>know</a:t>
            </a:r>
            <a:r>
              <a:rPr lang="sv-SE" sz="900" dirty="0" smtClean="0"/>
              <a:t> </a:t>
            </a:r>
            <a:r>
              <a:rPr lang="sv-SE" sz="900" dirty="0" err="1" smtClean="0"/>
              <a:t>what</a:t>
            </a:r>
            <a:r>
              <a:rPr lang="sv-SE" sz="900" dirty="0" smtClean="0"/>
              <a:t> </a:t>
            </a:r>
            <a:r>
              <a:rPr lang="sv-SE" sz="900" dirty="0" err="1" smtClean="0"/>
              <a:t>behaviour</a:t>
            </a:r>
            <a:r>
              <a:rPr lang="sv-SE" sz="900" dirty="0" smtClean="0"/>
              <a:t> to </a:t>
            </a:r>
            <a:r>
              <a:rPr lang="sv-SE" sz="900" dirty="0" err="1" smtClean="0"/>
              <a:t>expect</a:t>
            </a:r>
            <a:r>
              <a:rPr lang="sv-SE" sz="900" dirty="0" smtClean="0"/>
              <a:t> in a SW release and </a:t>
            </a:r>
            <a:r>
              <a:rPr lang="sv-SE" sz="900" dirty="0" err="1" smtClean="0"/>
              <a:t>what</a:t>
            </a:r>
            <a:r>
              <a:rPr lang="sv-SE" sz="900" dirty="0" smtClean="0"/>
              <a:t> is not (in order to </a:t>
            </a:r>
            <a:r>
              <a:rPr lang="sv-SE" sz="900" dirty="0" err="1" smtClean="0"/>
              <a:t>know</a:t>
            </a:r>
            <a:r>
              <a:rPr lang="sv-SE" sz="900" dirty="0" smtClean="0"/>
              <a:t> </a:t>
            </a:r>
            <a:r>
              <a:rPr lang="sv-SE" sz="900" dirty="0" err="1" smtClean="0"/>
              <a:t>if</a:t>
            </a:r>
            <a:r>
              <a:rPr lang="sv-SE" sz="900" dirty="0" smtClean="0"/>
              <a:t> </a:t>
            </a:r>
            <a:r>
              <a:rPr lang="sv-SE" sz="900" dirty="0" err="1" smtClean="0"/>
              <a:t>things</a:t>
            </a:r>
            <a:r>
              <a:rPr lang="sv-SE" sz="900" dirty="0" smtClean="0"/>
              <a:t> are </a:t>
            </a:r>
            <a:r>
              <a:rPr lang="sv-SE" sz="900" dirty="0" err="1" smtClean="0"/>
              <a:t>bugs</a:t>
            </a:r>
            <a:r>
              <a:rPr lang="sv-SE" sz="900" dirty="0" smtClean="0"/>
              <a:t> or new </a:t>
            </a:r>
            <a:r>
              <a:rPr lang="sv-SE" sz="900" dirty="0" err="1" smtClean="0"/>
              <a:t>reqs</a:t>
            </a:r>
            <a:r>
              <a:rPr lang="sv-SE" sz="900" dirty="0" smtClean="0"/>
              <a:t>.) Over time, </a:t>
            </a:r>
            <a:r>
              <a:rPr lang="sv-SE" sz="900" dirty="0" err="1" smtClean="0"/>
              <a:t>products</a:t>
            </a:r>
            <a:r>
              <a:rPr lang="sv-SE" sz="900" dirty="0" smtClean="0"/>
              <a:t> </a:t>
            </a:r>
            <a:r>
              <a:rPr lang="sv-SE" sz="900" dirty="0" err="1" smtClean="0"/>
              <a:t>will</a:t>
            </a:r>
            <a:r>
              <a:rPr lang="sv-SE" sz="900" dirty="0" smtClean="0"/>
              <a:t> test </a:t>
            </a:r>
            <a:r>
              <a:rPr lang="sv-SE" sz="900" dirty="0" err="1" smtClean="0"/>
              <a:t>legacy</a:t>
            </a:r>
            <a:r>
              <a:rPr lang="sv-SE" sz="900" dirty="0" smtClean="0"/>
              <a:t> </a:t>
            </a:r>
            <a:r>
              <a:rPr lang="sv-SE" sz="900" dirty="0" err="1" smtClean="0"/>
              <a:t>functionality</a:t>
            </a:r>
            <a:r>
              <a:rPr lang="sv-SE" sz="900" dirty="0" smtClean="0"/>
              <a:t>.</a:t>
            </a:r>
          </a:p>
          <a:p>
            <a:pPr eaLnBrk="1" hangingPunct="1">
              <a:lnSpc>
                <a:spcPct val="80000"/>
              </a:lnSpc>
              <a:spcBef>
                <a:spcPct val="0"/>
              </a:spcBef>
              <a:buFontTx/>
              <a:buChar char="•"/>
            </a:pPr>
            <a:r>
              <a:rPr lang="sv-SE" sz="900" dirty="0" smtClean="0"/>
              <a:t>SW Internal: </a:t>
            </a:r>
            <a:r>
              <a:rPr lang="sv-SE" sz="900" dirty="0" err="1" smtClean="0"/>
              <a:t>documentation</a:t>
            </a:r>
            <a:r>
              <a:rPr lang="sv-SE" sz="900" dirty="0" smtClean="0"/>
              <a:t> on </a:t>
            </a:r>
            <a:r>
              <a:rPr lang="sv-SE" sz="900" dirty="0" err="1" smtClean="0"/>
              <a:t>what</a:t>
            </a:r>
            <a:r>
              <a:rPr lang="sv-SE" sz="900" dirty="0" smtClean="0"/>
              <a:t> </a:t>
            </a:r>
            <a:r>
              <a:rPr lang="sv-SE" sz="900" dirty="0" err="1" smtClean="0"/>
              <a:t>behaviour</a:t>
            </a:r>
            <a:r>
              <a:rPr lang="sv-SE" sz="900" dirty="0" smtClean="0"/>
              <a:t> the </a:t>
            </a:r>
            <a:r>
              <a:rPr lang="sv-SE" sz="900" dirty="0" err="1" smtClean="0"/>
              <a:t>product</a:t>
            </a:r>
            <a:r>
              <a:rPr lang="sv-SE" sz="900" dirty="0" smtClean="0"/>
              <a:t> is </a:t>
            </a:r>
            <a:r>
              <a:rPr lang="sv-SE" sz="900" dirty="0" err="1" smtClean="0"/>
              <a:t>supposed</a:t>
            </a:r>
            <a:r>
              <a:rPr lang="sv-SE" sz="900" dirty="0" smtClean="0"/>
              <a:t> to </a:t>
            </a:r>
            <a:r>
              <a:rPr lang="sv-SE" sz="900" dirty="0" err="1" smtClean="0"/>
              <a:t>meet</a:t>
            </a:r>
            <a:r>
              <a:rPr lang="sv-SE" sz="900" dirty="0" smtClean="0"/>
              <a:t>. </a:t>
            </a:r>
            <a:r>
              <a:rPr lang="sv-SE" sz="900" dirty="0" err="1" smtClean="0"/>
              <a:t>Needed</a:t>
            </a:r>
            <a:r>
              <a:rPr lang="sv-SE" sz="900" dirty="0" smtClean="0"/>
              <a:t> to </a:t>
            </a:r>
            <a:r>
              <a:rPr lang="sv-SE" sz="900" dirty="0" err="1" smtClean="0"/>
              <a:t>assess</a:t>
            </a:r>
            <a:r>
              <a:rPr lang="sv-SE" sz="900" dirty="0" smtClean="0"/>
              <a:t> </a:t>
            </a:r>
            <a:r>
              <a:rPr lang="sv-SE" sz="900" dirty="0" err="1" smtClean="0"/>
              <a:t>reported</a:t>
            </a:r>
            <a:r>
              <a:rPr lang="sv-SE" sz="900" dirty="0" smtClean="0"/>
              <a:t> </a:t>
            </a:r>
            <a:r>
              <a:rPr lang="sv-SE" sz="900" dirty="0" err="1" smtClean="0"/>
              <a:t>issues</a:t>
            </a:r>
            <a:r>
              <a:rPr lang="sv-SE" sz="900" dirty="0" smtClean="0"/>
              <a:t>, and for SW </a:t>
            </a:r>
            <a:r>
              <a:rPr lang="sv-SE" sz="900" dirty="0" err="1" smtClean="0"/>
              <a:t>people</a:t>
            </a:r>
            <a:r>
              <a:rPr lang="sv-SE" sz="900" dirty="0" smtClean="0"/>
              <a:t> to be </a:t>
            </a:r>
            <a:r>
              <a:rPr lang="sv-SE" sz="900" dirty="0" err="1" smtClean="0"/>
              <a:t>able</a:t>
            </a:r>
            <a:r>
              <a:rPr lang="sv-SE" sz="900" dirty="0" smtClean="0"/>
              <a:t> to </a:t>
            </a:r>
            <a:r>
              <a:rPr lang="sv-SE" sz="900" dirty="0" err="1" smtClean="0"/>
              <a:t>find</a:t>
            </a:r>
            <a:r>
              <a:rPr lang="sv-SE" sz="900" dirty="0" smtClean="0"/>
              <a:t> </a:t>
            </a:r>
            <a:r>
              <a:rPr lang="sv-SE" sz="900" dirty="0" err="1" smtClean="0"/>
              <a:t>out</a:t>
            </a:r>
            <a:r>
              <a:rPr lang="sv-SE" sz="900" dirty="0" smtClean="0"/>
              <a:t> </a:t>
            </a:r>
            <a:r>
              <a:rPr lang="sv-SE" sz="900" dirty="0" err="1" smtClean="0"/>
              <a:t>behaviour</a:t>
            </a:r>
            <a:r>
              <a:rPr lang="sv-SE" sz="900" dirty="0" smtClean="0"/>
              <a:t> </a:t>
            </a:r>
            <a:r>
              <a:rPr lang="sv-SE" sz="900" dirty="0" err="1" smtClean="0"/>
              <a:t>without</a:t>
            </a:r>
            <a:r>
              <a:rPr lang="sv-SE" sz="900" dirty="0" smtClean="0"/>
              <a:t> </a:t>
            </a:r>
            <a:r>
              <a:rPr lang="sv-SE" sz="900" dirty="0" err="1" smtClean="0"/>
              <a:t>reading</a:t>
            </a:r>
            <a:r>
              <a:rPr lang="sv-SE" sz="900" dirty="0" smtClean="0"/>
              <a:t> </a:t>
            </a:r>
            <a:r>
              <a:rPr lang="sv-SE" sz="900" dirty="0" err="1" smtClean="0"/>
              <a:t>code/test</a:t>
            </a:r>
            <a:r>
              <a:rPr lang="sv-SE" sz="900" dirty="0" smtClean="0"/>
              <a:t> </a:t>
            </a:r>
            <a:r>
              <a:rPr lang="sv-SE" sz="900" dirty="0" err="1" smtClean="0"/>
              <a:t>cases</a:t>
            </a:r>
            <a:r>
              <a:rPr lang="sv-SE" sz="900" dirty="0" smtClean="0"/>
              <a:t> (</a:t>
            </a:r>
            <a:r>
              <a:rPr lang="sv-SE" sz="900" dirty="0" err="1" smtClean="0"/>
              <a:t>e.g</a:t>
            </a:r>
            <a:r>
              <a:rPr lang="sv-SE" sz="900" dirty="0" smtClean="0"/>
              <a:t>. new </a:t>
            </a:r>
            <a:r>
              <a:rPr lang="sv-SE" sz="900" dirty="0" err="1" smtClean="0"/>
              <a:t>people</a:t>
            </a:r>
            <a:r>
              <a:rPr lang="sv-SE" sz="900" dirty="0" smtClean="0"/>
              <a:t>, </a:t>
            </a:r>
            <a:r>
              <a:rPr lang="sv-SE" sz="900" dirty="0" err="1" smtClean="0"/>
              <a:t>non-developers/testers</a:t>
            </a:r>
            <a:r>
              <a:rPr lang="sv-SE" sz="900" dirty="0" smtClean="0"/>
              <a:t>.) </a:t>
            </a:r>
            <a:r>
              <a:rPr lang="sv-SE" sz="900" dirty="0" err="1" smtClean="0"/>
              <a:t>Used</a:t>
            </a:r>
            <a:r>
              <a:rPr lang="sv-SE" sz="900" dirty="0" smtClean="0"/>
              <a:t>, </a:t>
            </a:r>
            <a:r>
              <a:rPr lang="sv-SE" sz="900" dirty="0" err="1" smtClean="0"/>
              <a:t>e.g</a:t>
            </a:r>
            <a:r>
              <a:rPr lang="sv-SE" sz="900" dirty="0" smtClean="0"/>
              <a:t>. </a:t>
            </a:r>
          </a:p>
          <a:p>
            <a:pPr lvl="1" eaLnBrk="1" hangingPunct="1">
              <a:lnSpc>
                <a:spcPct val="80000"/>
              </a:lnSpc>
              <a:spcBef>
                <a:spcPct val="0"/>
              </a:spcBef>
              <a:buFontTx/>
              <a:buChar char="•"/>
            </a:pPr>
            <a:r>
              <a:rPr lang="sv-SE" sz="900" dirty="0" err="1" smtClean="0"/>
              <a:t>when</a:t>
            </a:r>
            <a:r>
              <a:rPr lang="sv-SE" sz="900" dirty="0" smtClean="0"/>
              <a:t> FAT </a:t>
            </a:r>
            <a:r>
              <a:rPr lang="sv-SE" sz="900" dirty="0" err="1" smtClean="0"/>
              <a:t>assess</a:t>
            </a:r>
            <a:r>
              <a:rPr lang="sv-SE" sz="900" dirty="0" smtClean="0"/>
              <a:t> an </a:t>
            </a:r>
            <a:r>
              <a:rPr lang="sv-SE" sz="900" dirty="0" err="1" smtClean="0"/>
              <a:t>defect</a:t>
            </a:r>
            <a:r>
              <a:rPr lang="sv-SE" sz="900" dirty="0" smtClean="0"/>
              <a:t> report on </a:t>
            </a:r>
            <a:r>
              <a:rPr lang="sv-SE" sz="900" dirty="0" err="1" smtClean="0"/>
              <a:t>functionality</a:t>
            </a:r>
            <a:r>
              <a:rPr lang="sv-SE" sz="900" dirty="0" smtClean="0"/>
              <a:t> </a:t>
            </a:r>
            <a:r>
              <a:rPr lang="sv-SE" sz="900" dirty="0" err="1" smtClean="0"/>
              <a:t>impl</a:t>
            </a:r>
            <a:r>
              <a:rPr lang="sv-SE" sz="900" dirty="0" smtClean="0"/>
              <a:t> by (</a:t>
            </a:r>
            <a:r>
              <a:rPr lang="sv-SE" sz="900" dirty="0" err="1" smtClean="0"/>
              <a:t>disolved</a:t>
            </a:r>
            <a:r>
              <a:rPr lang="sv-SE" sz="900" dirty="0" smtClean="0"/>
              <a:t>) feature team, </a:t>
            </a:r>
          </a:p>
          <a:p>
            <a:pPr lvl="1" eaLnBrk="1" hangingPunct="1">
              <a:lnSpc>
                <a:spcPct val="80000"/>
              </a:lnSpc>
              <a:spcBef>
                <a:spcPct val="0"/>
              </a:spcBef>
              <a:buFontTx/>
              <a:buChar char="•"/>
            </a:pPr>
            <a:r>
              <a:rPr lang="sv-SE" sz="900" dirty="0" err="1" smtClean="0"/>
              <a:t>When</a:t>
            </a:r>
            <a:r>
              <a:rPr lang="sv-SE" sz="900" dirty="0" smtClean="0"/>
              <a:t> new feature </a:t>
            </a:r>
            <a:r>
              <a:rPr lang="sv-SE" sz="900" dirty="0" err="1" smtClean="0"/>
              <a:t>modifies/conflicts</a:t>
            </a:r>
            <a:r>
              <a:rPr lang="sv-SE" sz="900" dirty="0" smtClean="0"/>
              <a:t> </a:t>
            </a:r>
            <a:r>
              <a:rPr lang="sv-SE" sz="900" dirty="0" err="1" smtClean="0"/>
              <a:t>existing</a:t>
            </a:r>
            <a:r>
              <a:rPr lang="sv-SE" sz="900" dirty="0" smtClean="0"/>
              <a:t> </a:t>
            </a:r>
            <a:r>
              <a:rPr lang="sv-SE" sz="900" dirty="0" err="1" smtClean="0"/>
              <a:t>behaviour</a:t>
            </a:r>
            <a:r>
              <a:rPr lang="sv-SE" sz="900" dirty="0" smtClean="0"/>
              <a:t>, the feature team </a:t>
            </a:r>
            <a:r>
              <a:rPr lang="sv-SE" sz="900" dirty="0" err="1" smtClean="0"/>
              <a:t>can</a:t>
            </a:r>
            <a:r>
              <a:rPr lang="sv-SE" sz="900" dirty="0" smtClean="0"/>
              <a:t> by </a:t>
            </a:r>
            <a:r>
              <a:rPr lang="sv-SE" sz="900" dirty="0" err="1" smtClean="0"/>
              <a:t>reading</a:t>
            </a:r>
            <a:r>
              <a:rPr lang="sv-SE" sz="900" dirty="0" smtClean="0"/>
              <a:t> the </a:t>
            </a:r>
            <a:r>
              <a:rPr lang="sv-SE" sz="900" dirty="0" err="1" smtClean="0"/>
              <a:t>reqs</a:t>
            </a:r>
            <a:r>
              <a:rPr lang="sv-SE" sz="900" dirty="0" smtClean="0"/>
              <a:t> (for </a:t>
            </a:r>
            <a:r>
              <a:rPr lang="sv-SE" sz="900" dirty="0" err="1" smtClean="0"/>
              <a:t>main</a:t>
            </a:r>
            <a:r>
              <a:rPr lang="sv-SE" sz="900" dirty="0" smtClean="0"/>
              <a:t>) </a:t>
            </a:r>
            <a:r>
              <a:rPr lang="sv-SE" sz="900" dirty="0" err="1" smtClean="0"/>
              <a:t>identify</a:t>
            </a:r>
            <a:r>
              <a:rPr lang="sv-SE" sz="900" dirty="0" smtClean="0"/>
              <a:t> </a:t>
            </a:r>
            <a:r>
              <a:rPr lang="sv-SE" sz="900" dirty="0" err="1" smtClean="0"/>
              <a:t>affected</a:t>
            </a:r>
            <a:r>
              <a:rPr lang="sv-SE" sz="900" dirty="0" smtClean="0"/>
              <a:t> </a:t>
            </a:r>
            <a:r>
              <a:rPr lang="sv-SE" sz="900" dirty="0" err="1" smtClean="0"/>
              <a:t>old</a:t>
            </a:r>
            <a:r>
              <a:rPr lang="sv-SE" sz="900" dirty="0" smtClean="0"/>
              <a:t> </a:t>
            </a:r>
            <a:r>
              <a:rPr lang="sv-SE" sz="900" dirty="0" err="1" smtClean="0"/>
              <a:t>reqs</a:t>
            </a:r>
            <a:r>
              <a:rPr lang="sv-SE" sz="900" dirty="0" smtClean="0"/>
              <a:t> and </a:t>
            </a:r>
            <a:r>
              <a:rPr lang="sv-SE" sz="900" dirty="0" err="1" smtClean="0"/>
              <a:t>their</a:t>
            </a:r>
            <a:r>
              <a:rPr lang="sv-SE" sz="900" dirty="0" smtClean="0"/>
              <a:t> </a:t>
            </a:r>
            <a:r>
              <a:rPr lang="sv-SE" sz="900" dirty="0" err="1" smtClean="0"/>
              <a:t>source/stakeholder</a:t>
            </a:r>
            <a:r>
              <a:rPr lang="sv-SE" sz="900" dirty="0" smtClean="0"/>
              <a:t>, and </a:t>
            </a:r>
            <a:r>
              <a:rPr lang="sv-SE" sz="900" dirty="0" err="1" smtClean="0"/>
              <a:t>based</a:t>
            </a:r>
            <a:r>
              <a:rPr lang="sv-SE" sz="900" dirty="0" smtClean="0"/>
              <a:t> on this information </a:t>
            </a:r>
            <a:r>
              <a:rPr lang="sv-SE" sz="900" dirty="0" err="1" smtClean="0"/>
              <a:t>discuss</a:t>
            </a:r>
            <a:r>
              <a:rPr lang="sv-SE" sz="900" dirty="0" smtClean="0"/>
              <a:t> (</a:t>
            </a:r>
            <a:r>
              <a:rPr lang="sv-SE" sz="900" dirty="0" err="1" smtClean="0"/>
              <a:t>lead</a:t>
            </a:r>
            <a:r>
              <a:rPr lang="sv-SE" sz="900" dirty="0" smtClean="0"/>
              <a:t> by Feature </a:t>
            </a:r>
            <a:r>
              <a:rPr lang="sv-SE" sz="900" dirty="0" err="1" smtClean="0"/>
              <a:t>Scope</a:t>
            </a:r>
            <a:r>
              <a:rPr lang="sv-SE" sz="900" dirty="0" smtClean="0"/>
              <a:t> </a:t>
            </a:r>
            <a:r>
              <a:rPr lang="sv-SE" sz="900" dirty="0" err="1" smtClean="0"/>
              <a:t>Owner</a:t>
            </a:r>
            <a:r>
              <a:rPr lang="sv-SE" sz="900" dirty="0" smtClean="0"/>
              <a:t>) </a:t>
            </a:r>
            <a:r>
              <a:rPr lang="sv-SE" sz="900" dirty="0" err="1" smtClean="0"/>
              <a:t>how</a:t>
            </a:r>
            <a:r>
              <a:rPr lang="sv-SE" sz="900" dirty="0" smtClean="0"/>
              <a:t> to </a:t>
            </a:r>
            <a:r>
              <a:rPr lang="sv-SE" sz="900" dirty="0" err="1" smtClean="0"/>
              <a:t>integrate/replace</a:t>
            </a:r>
            <a:r>
              <a:rPr lang="sv-SE" sz="900" dirty="0" smtClean="0"/>
              <a:t> with new </a:t>
            </a:r>
            <a:r>
              <a:rPr lang="sv-SE" sz="900" dirty="0" err="1" smtClean="0"/>
              <a:t>requirements</a:t>
            </a:r>
            <a:r>
              <a:rPr lang="sv-SE" sz="900" dirty="0" smtClean="0"/>
              <a:t>. </a:t>
            </a:r>
          </a:p>
          <a:p>
            <a:pPr lvl="1" eaLnBrk="1" hangingPunct="1">
              <a:lnSpc>
                <a:spcPct val="80000"/>
              </a:lnSpc>
              <a:spcBef>
                <a:spcPct val="0"/>
              </a:spcBef>
              <a:buFontTx/>
              <a:buChar char="•"/>
            </a:pPr>
            <a:r>
              <a:rPr lang="sv-SE" sz="900" dirty="0" err="1" smtClean="0"/>
              <a:t>When</a:t>
            </a:r>
            <a:r>
              <a:rPr lang="sv-SE" sz="900" dirty="0" smtClean="0"/>
              <a:t> </a:t>
            </a:r>
            <a:r>
              <a:rPr lang="sv-SE" sz="900" dirty="0" err="1" smtClean="0"/>
              <a:t>identifying</a:t>
            </a:r>
            <a:r>
              <a:rPr lang="sv-SE" sz="900" dirty="0" smtClean="0"/>
              <a:t> </a:t>
            </a:r>
            <a:r>
              <a:rPr lang="sv-SE" sz="900" dirty="0" err="1" smtClean="0"/>
              <a:t>critial</a:t>
            </a:r>
            <a:r>
              <a:rPr lang="sv-SE" sz="900" dirty="0" smtClean="0"/>
              <a:t> </a:t>
            </a:r>
            <a:r>
              <a:rPr lang="sv-SE" sz="900" dirty="0" err="1" smtClean="0"/>
              <a:t>user</a:t>
            </a:r>
            <a:r>
              <a:rPr lang="sv-SE" sz="900" dirty="0" smtClean="0"/>
              <a:t> </a:t>
            </a:r>
            <a:r>
              <a:rPr lang="sv-SE" sz="900" dirty="0" err="1" smtClean="0"/>
              <a:t>stories</a:t>
            </a:r>
            <a:r>
              <a:rPr lang="sv-SE" sz="900" dirty="0" smtClean="0"/>
              <a:t> that </a:t>
            </a:r>
            <a:r>
              <a:rPr lang="sv-SE" sz="900" dirty="0" err="1" smtClean="0"/>
              <a:t>should</a:t>
            </a:r>
            <a:r>
              <a:rPr lang="sv-SE" sz="900" dirty="0" smtClean="0"/>
              <a:t> be part of the </a:t>
            </a:r>
            <a:r>
              <a:rPr lang="sv-SE" sz="900" dirty="0" err="1" smtClean="0"/>
              <a:t>main</a:t>
            </a:r>
            <a:r>
              <a:rPr lang="sv-SE" sz="900" dirty="0" smtClean="0"/>
              <a:t> </a:t>
            </a:r>
            <a:r>
              <a:rPr lang="sv-SE" sz="900" dirty="0" err="1" smtClean="0"/>
              <a:t>branch</a:t>
            </a:r>
            <a:r>
              <a:rPr lang="sv-SE" sz="900" dirty="0" smtClean="0"/>
              <a:t> </a:t>
            </a:r>
            <a:r>
              <a:rPr lang="sv-SE" sz="900" dirty="0" err="1" smtClean="0"/>
              <a:t>quality</a:t>
            </a:r>
            <a:r>
              <a:rPr lang="sv-SE" sz="900" dirty="0" smtClean="0"/>
              <a:t> </a:t>
            </a:r>
            <a:r>
              <a:rPr lang="sv-SE" sz="900" dirty="0" err="1" smtClean="0"/>
              <a:t>monitoring</a:t>
            </a:r>
            <a:endParaRPr lang="sv-SE" sz="900" dirty="0" smtClean="0"/>
          </a:p>
          <a:p>
            <a:pPr lvl="1" eaLnBrk="1" hangingPunct="1">
              <a:lnSpc>
                <a:spcPct val="80000"/>
              </a:lnSpc>
              <a:spcBef>
                <a:spcPct val="0"/>
              </a:spcBef>
              <a:buFontTx/>
              <a:buChar char="•"/>
            </a:pPr>
            <a:r>
              <a:rPr lang="sv-SE" sz="900" dirty="0" smtClean="0"/>
              <a:t>For </a:t>
            </a:r>
            <a:r>
              <a:rPr lang="sv-SE" sz="900" dirty="0" err="1" smtClean="0"/>
              <a:t>identifying</a:t>
            </a:r>
            <a:r>
              <a:rPr lang="sv-SE" sz="900" dirty="0" smtClean="0"/>
              <a:t> </a:t>
            </a:r>
            <a:r>
              <a:rPr lang="sv-SE" sz="900" dirty="0" err="1" smtClean="0"/>
              <a:t>user</a:t>
            </a:r>
            <a:r>
              <a:rPr lang="sv-SE" sz="900" dirty="0" smtClean="0"/>
              <a:t> </a:t>
            </a:r>
            <a:r>
              <a:rPr lang="sv-SE" sz="900" dirty="0" err="1" smtClean="0"/>
              <a:t>stories</a:t>
            </a:r>
            <a:r>
              <a:rPr lang="sv-SE" sz="900" dirty="0" smtClean="0"/>
              <a:t> </a:t>
            </a:r>
            <a:r>
              <a:rPr lang="sv-SE" sz="900" dirty="0" err="1" smtClean="0"/>
              <a:t>touching</a:t>
            </a:r>
            <a:r>
              <a:rPr lang="sv-SE" sz="900" dirty="0" smtClean="0"/>
              <a:t> on new features, in order, to </a:t>
            </a:r>
            <a:r>
              <a:rPr lang="sv-SE" sz="900" dirty="0" err="1" smtClean="0"/>
              <a:t>identify</a:t>
            </a:r>
            <a:r>
              <a:rPr lang="sv-SE" sz="900" dirty="0" smtClean="0"/>
              <a:t> test </a:t>
            </a:r>
            <a:r>
              <a:rPr lang="sv-SE" sz="900" dirty="0" err="1" smtClean="0"/>
              <a:t>cases</a:t>
            </a:r>
            <a:r>
              <a:rPr lang="sv-SE" sz="900" dirty="0" smtClean="0"/>
              <a:t> to </a:t>
            </a:r>
            <a:r>
              <a:rPr lang="sv-SE" sz="900" dirty="0" err="1" smtClean="0"/>
              <a:t>use</a:t>
            </a:r>
            <a:r>
              <a:rPr lang="sv-SE" sz="900" dirty="0" smtClean="0"/>
              <a:t> for regression for a feature.</a:t>
            </a:r>
          </a:p>
          <a:p>
            <a:pPr eaLnBrk="1" hangingPunct="1">
              <a:spcBef>
                <a:spcPct val="0"/>
              </a:spcBef>
            </a:pPr>
            <a:endParaRPr lang="en-US" dirty="0" smtClean="0"/>
          </a:p>
          <a:p>
            <a:pPr eaLnBrk="1" hangingPunct="1"/>
            <a:endParaRPr lang="sv-SE" dirty="0" smtClean="0"/>
          </a:p>
          <a:p>
            <a:endParaRPr lang="en-US" dirty="0"/>
          </a:p>
        </p:txBody>
      </p:sp>
      <p:sp>
        <p:nvSpPr>
          <p:cNvPr id="4" name="Header Placeholder 3"/>
          <p:cNvSpPr>
            <a:spLocks noGrp="1"/>
          </p:cNvSpPr>
          <p:nvPr>
            <p:ph type="hdr" sz="quarter" idx="10"/>
          </p:nvPr>
        </p:nvSpPr>
        <p:spPr/>
        <p:txBody>
          <a:bodyPr/>
          <a:lstStyle/>
          <a:p>
            <a:pPr>
              <a:defRPr/>
            </a:pPr>
            <a:r>
              <a:rPr lang="en-GB" smtClean="0"/>
              <a:t>Test Presentation</a:t>
            </a:r>
            <a:endParaRPr lang="en-GB"/>
          </a:p>
        </p:txBody>
      </p:sp>
      <p:sp>
        <p:nvSpPr>
          <p:cNvPr id="5" name="Footer Placeholder 4"/>
          <p:cNvSpPr>
            <a:spLocks noGrp="1"/>
          </p:cNvSpPr>
          <p:nvPr>
            <p:ph type="ftr" sz="quarter" idx="11"/>
          </p:nvPr>
        </p:nvSpPr>
        <p:spPr/>
        <p:txBody>
          <a:bodyPr/>
          <a:lstStyle/>
          <a:p>
            <a:pPr>
              <a:defRPr/>
            </a:pPr>
            <a:r>
              <a:rPr lang="en-GB" smtClean="0"/>
              <a:t>1/152 43-LXE 108 236 Uen  Rev PA1</a:t>
            </a:r>
            <a:endParaRPr lang="en-GB"/>
          </a:p>
        </p:txBody>
      </p:sp>
      <p:sp>
        <p:nvSpPr>
          <p:cNvPr id="6" name="Slide Number Placeholder 5"/>
          <p:cNvSpPr>
            <a:spLocks noGrp="1"/>
          </p:cNvSpPr>
          <p:nvPr>
            <p:ph type="sldNum" sz="quarter" idx="12"/>
          </p:nvPr>
        </p:nvSpPr>
        <p:spPr/>
        <p:txBody>
          <a:bodyPr/>
          <a:lstStyle/>
          <a:p>
            <a:pPr>
              <a:defRPr/>
            </a:pPr>
            <a:fld id="{74A263B4-D0EB-4C6F-92B6-7AA329CF6000}" type="slidenum">
              <a:rPr lang="en-GB" smtClean="0"/>
              <a:pPr>
                <a:defRPr/>
              </a:pPr>
              <a:t>20</a:t>
            </a:fld>
            <a:endParaRPr lang="en-GB"/>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pPr eaLnBrk="1" hangingPunct="1">
              <a:lnSpc>
                <a:spcPct val="80000"/>
              </a:lnSpc>
              <a:spcBef>
                <a:spcPct val="0"/>
              </a:spcBef>
            </a:pPr>
            <a:r>
              <a:rPr lang="sv-SE" sz="1100" dirty="0" smtClean="0"/>
              <a:t>Why do </a:t>
            </a:r>
            <a:r>
              <a:rPr lang="sv-SE" sz="1100" dirty="0" err="1" smtClean="0"/>
              <a:t>we</a:t>
            </a:r>
            <a:r>
              <a:rPr lang="sv-SE" sz="1100" dirty="0" smtClean="0"/>
              <a:t> have </a:t>
            </a:r>
            <a:r>
              <a:rPr lang="sv-SE" sz="1100" dirty="0" err="1" smtClean="0"/>
              <a:t>requirements</a:t>
            </a:r>
            <a:r>
              <a:rPr lang="sv-SE" sz="1100" dirty="0" smtClean="0"/>
              <a:t>?</a:t>
            </a:r>
          </a:p>
          <a:p>
            <a:pPr eaLnBrk="1" hangingPunct="1">
              <a:lnSpc>
                <a:spcPct val="80000"/>
              </a:lnSpc>
              <a:spcBef>
                <a:spcPct val="0"/>
              </a:spcBef>
            </a:pPr>
            <a:r>
              <a:rPr lang="sv-SE" sz="1100" dirty="0" err="1" smtClean="0"/>
              <a:t>-To</a:t>
            </a:r>
            <a:r>
              <a:rPr lang="sv-SE" sz="1100" dirty="0" smtClean="0"/>
              <a:t> be sure that </a:t>
            </a:r>
            <a:r>
              <a:rPr lang="sv-SE" sz="1100" dirty="0" err="1" smtClean="0"/>
              <a:t>we</a:t>
            </a:r>
            <a:r>
              <a:rPr lang="sv-SE" sz="1100" dirty="0" smtClean="0"/>
              <a:t> </a:t>
            </a:r>
            <a:r>
              <a:rPr lang="sv-SE" sz="1100" dirty="0" err="1" smtClean="0"/>
              <a:t>meet</a:t>
            </a:r>
            <a:r>
              <a:rPr lang="sv-SE" sz="1100" dirty="0" smtClean="0"/>
              <a:t> the </a:t>
            </a:r>
            <a:r>
              <a:rPr lang="sv-SE" sz="1100" dirty="0" err="1" smtClean="0"/>
              <a:t>expectations</a:t>
            </a:r>
            <a:r>
              <a:rPr lang="sv-SE" sz="1100" dirty="0" smtClean="0"/>
              <a:t> of the </a:t>
            </a:r>
            <a:r>
              <a:rPr lang="sv-SE" sz="1100" dirty="0" err="1" smtClean="0"/>
              <a:t>customers</a:t>
            </a:r>
            <a:r>
              <a:rPr lang="sv-SE" sz="1100" dirty="0" smtClean="0"/>
              <a:t> </a:t>
            </a:r>
            <a:r>
              <a:rPr lang="sv-SE" sz="1100" dirty="0" err="1" smtClean="0"/>
              <a:t>regarding</a:t>
            </a:r>
            <a:r>
              <a:rPr lang="sv-SE" sz="1100" dirty="0" smtClean="0"/>
              <a:t> </a:t>
            </a:r>
            <a:r>
              <a:rPr lang="sv-SE" sz="1100" dirty="0" err="1" smtClean="0"/>
              <a:t>scope</a:t>
            </a:r>
            <a:r>
              <a:rPr lang="sv-SE" sz="1100" dirty="0" smtClean="0"/>
              <a:t>.</a:t>
            </a:r>
          </a:p>
          <a:p>
            <a:pPr eaLnBrk="1" hangingPunct="1"/>
            <a:r>
              <a:rPr lang="sv-SE" sz="1100" dirty="0" smtClean="0"/>
              <a:t>The </a:t>
            </a:r>
            <a:r>
              <a:rPr lang="sv-SE" sz="1100" dirty="0" err="1" smtClean="0"/>
              <a:t>customer</a:t>
            </a:r>
            <a:r>
              <a:rPr lang="sv-SE" sz="1100" dirty="0" smtClean="0"/>
              <a:t> must be </a:t>
            </a:r>
            <a:r>
              <a:rPr lang="sv-SE" sz="1100" dirty="0" err="1" smtClean="0"/>
              <a:t>able</a:t>
            </a:r>
            <a:r>
              <a:rPr lang="sv-SE" sz="1100" dirty="0" smtClean="0"/>
              <a:t> to </a:t>
            </a:r>
            <a:r>
              <a:rPr lang="sv-SE" sz="1100" dirty="0" err="1" smtClean="0"/>
              <a:t>validate</a:t>
            </a:r>
            <a:r>
              <a:rPr lang="sv-SE" sz="1100" dirty="0" smtClean="0"/>
              <a:t> the </a:t>
            </a:r>
            <a:r>
              <a:rPr lang="sv-SE" sz="1100" dirty="0" err="1" smtClean="0"/>
              <a:t>product</a:t>
            </a:r>
            <a:r>
              <a:rPr lang="sv-SE" sz="1100" dirty="0" smtClean="0"/>
              <a:t> to </a:t>
            </a:r>
            <a:r>
              <a:rPr lang="sv-SE" sz="1100" dirty="0" err="1" smtClean="0"/>
              <a:t>see</a:t>
            </a:r>
            <a:r>
              <a:rPr lang="sv-SE" sz="1100" dirty="0" smtClean="0"/>
              <a:t> it </a:t>
            </a:r>
            <a:r>
              <a:rPr lang="sv-SE" sz="1100" dirty="0" err="1" smtClean="0"/>
              <a:t>correctly</a:t>
            </a:r>
            <a:r>
              <a:rPr lang="sv-SE" sz="1100" dirty="0" smtClean="0"/>
              <a:t> </a:t>
            </a:r>
            <a:r>
              <a:rPr lang="sv-SE" sz="1100" dirty="0" err="1" smtClean="0"/>
              <a:t>reflects</a:t>
            </a:r>
            <a:r>
              <a:rPr lang="sv-SE" sz="1100" dirty="0" smtClean="0"/>
              <a:t> his </a:t>
            </a:r>
            <a:r>
              <a:rPr lang="sv-SE" sz="1100" dirty="0" err="1" smtClean="0"/>
              <a:t>needs</a:t>
            </a:r>
            <a:r>
              <a:rPr lang="sv-SE" sz="1100" dirty="0" smtClean="0"/>
              <a:t> and </a:t>
            </a:r>
            <a:r>
              <a:rPr lang="sv-SE" sz="1100" dirty="0" err="1" smtClean="0"/>
              <a:t>expectations</a:t>
            </a:r>
            <a:r>
              <a:rPr lang="sv-SE" sz="1100" dirty="0" smtClean="0"/>
              <a:t>.</a:t>
            </a:r>
          </a:p>
          <a:p>
            <a:pPr eaLnBrk="1" hangingPunct="1">
              <a:lnSpc>
                <a:spcPct val="80000"/>
              </a:lnSpc>
              <a:spcBef>
                <a:spcPct val="0"/>
              </a:spcBef>
            </a:pPr>
            <a:endParaRPr lang="sv-SE" sz="1100" dirty="0" smtClean="0"/>
          </a:p>
          <a:p>
            <a:pPr eaLnBrk="1" hangingPunct="1">
              <a:lnSpc>
                <a:spcPct val="80000"/>
              </a:lnSpc>
              <a:spcBef>
                <a:spcPct val="0"/>
              </a:spcBef>
            </a:pPr>
            <a:r>
              <a:rPr lang="sv-SE" sz="1100" dirty="0" smtClean="0"/>
              <a:t>--------------------------</a:t>
            </a:r>
          </a:p>
          <a:p>
            <a:pPr eaLnBrk="1" hangingPunct="1">
              <a:lnSpc>
                <a:spcPct val="80000"/>
              </a:lnSpc>
              <a:spcBef>
                <a:spcPct val="0"/>
              </a:spcBef>
            </a:pPr>
            <a:endParaRPr lang="sv-SE" sz="1100" dirty="0" smtClean="0"/>
          </a:p>
          <a:p>
            <a:pPr eaLnBrk="1" hangingPunct="1">
              <a:lnSpc>
                <a:spcPct val="80000"/>
              </a:lnSpc>
              <a:spcBef>
                <a:spcPct val="0"/>
              </a:spcBef>
            </a:pPr>
            <a:r>
              <a:rPr lang="sv-SE" sz="1100" dirty="0" err="1" smtClean="0"/>
              <a:t>-By</a:t>
            </a:r>
            <a:r>
              <a:rPr lang="sv-SE" sz="1100" dirty="0" smtClean="0"/>
              <a:t> </a:t>
            </a:r>
            <a:r>
              <a:rPr lang="sv-SE" sz="1100" dirty="0" err="1" smtClean="0"/>
              <a:t>having</a:t>
            </a:r>
            <a:r>
              <a:rPr lang="sv-SE" sz="1100" dirty="0" smtClean="0"/>
              <a:t> this </a:t>
            </a:r>
            <a:r>
              <a:rPr lang="sv-SE" sz="1100" dirty="0" err="1" smtClean="0"/>
              <a:t>documented</a:t>
            </a:r>
            <a:r>
              <a:rPr lang="sv-SE" sz="1100" dirty="0" smtClean="0"/>
              <a:t> at the </a:t>
            </a:r>
            <a:r>
              <a:rPr lang="sv-SE" sz="1100" dirty="0" err="1" smtClean="0"/>
              <a:t>user</a:t>
            </a:r>
            <a:r>
              <a:rPr lang="sv-SE" sz="1100" dirty="0" smtClean="0"/>
              <a:t> story </a:t>
            </a:r>
            <a:r>
              <a:rPr lang="sv-SE" sz="1100" dirty="0" err="1" smtClean="0"/>
              <a:t>level</a:t>
            </a:r>
            <a:r>
              <a:rPr lang="sv-SE" sz="1100" dirty="0" smtClean="0"/>
              <a:t> </a:t>
            </a:r>
            <a:r>
              <a:rPr lang="sv-SE" sz="1100" dirty="0" err="1" smtClean="0"/>
              <a:t>greatly</a:t>
            </a:r>
            <a:r>
              <a:rPr lang="sv-SE" sz="1100" dirty="0" smtClean="0"/>
              <a:t> </a:t>
            </a:r>
            <a:r>
              <a:rPr lang="sv-SE" sz="1100" dirty="0" err="1" smtClean="0"/>
              <a:t>increases</a:t>
            </a:r>
            <a:r>
              <a:rPr lang="sv-SE" sz="1100" dirty="0" smtClean="0"/>
              <a:t> the </a:t>
            </a:r>
            <a:r>
              <a:rPr lang="sv-SE" sz="1100" dirty="0" err="1" smtClean="0"/>
              <a:t>availability</a:t>
            </a:r>
            <a:r>
              <a:rPr lang="sv-SE" sz="1100" dirty="0" smtClean="0"/>
              <a:t> of the info (</a:t>
            </a:r>
            <a:r>
              <a:rPr lang="sv-SE" sz="1100" dirty="0" err="1" smtClean="0"/>
              <a:t>both</a:t>
            </a:r>
            <a:r>
              <a:rPr lang="sv-SE" sz="1100" dirty="0" smtClean="0"/>
              <a:t> </a:t>
            </a:r>
            <a:r>
              <a:rPr lang="sv-SE" sz="1100" dirty="0" err="1" smtClean="0"/>
              <a:t>physically</a:t>
            </a:r>
            <a:r>
              <a:rPr lang="sv-SE" sz="1100" dirty="0" smtClean="0"/>
              <a:t> and </a:t>
            </a:r>
            <a:r>
              <a:rPr lang="sv-SE" sz="1100" dirty="0" err="1" smtClean="0"/>
              <a:t>understandability</a:t>
            </a:r>
            <a:r>
              <a:rPr lang="sv-SE" sz="1100" dirty="0" smtClean="0"/>
              <a:t> </a:t>
            </a:r>
            <a:r>
              <a:rPr lang="sv-SE" sz="1100" dirty="0" err="1" smtClean="0"/>
              <a:t>wise</a:t>
            </a:r>
            <a:r>
              <a:rPr lang="sv-SE" sz="1100" dirty="0" smtClean="0"/>
              <a:t>), </a:t>
            </a:r>
            <a:r>
              <a:rPr lang="sv-SE" sz="1100" dirty="0" err="1" smtClean="0"/>
              <a:t>which</a:t>
            </a:r>
            <a:r>
              <a:rPr lang="sv-SE" sz="1100" dirty="0" smtClean="0"/>
              <a:t> in </a:t>
            </a:r>
            <a:r>
              <a:rPr lang="sv-SE" sz="1100" dirty="0" err="1" smtClean="0"/>
              <a:t>turn</a:t>
            </a:r>
            <a:r>
              <a:rPr lang="sv-SE" sz="1100" dirty="0" smtClean="0"/>
              <a:t> </a:t>
            </a:r>
            <a:r>
              <a:rPr lang="sv-SE" sz="1100" dirty="0" err="1" smtClean="0"/>
              <a:t>reduces</a:t>
            </a:r>
            <a:r>
              <a:rPr lang="sv-SE" sz="1100" dirty="0" smtClean="0"/>
              <a:t> the overhead of </a:t>
            </a:r>
            <a:r>
              <a:rPr lang="sv-SE" sz="1100" dirty="0" err="1" smtClean="0"/>
              <a:t>chasing</a:t>
            </a:r>
            <a:r>
              <a:rPr lang="sv-SE" sz="1100" dirty="0" smtClean="0"/>
              <a:t> </a:t>
            </a:r>
            <a:r>
              <a:rPr lang="sv-SE" sz="1100" dirty="0" err="1" smtClean="0"/>
              <a:t>down</a:t>
            </a:r>
            <a:r>
              <a:rPr lang="sv-SE" sz="1100" dirty="0" smtClean="0"/>
              <a:t> and </a:t>
            </a:r>
            <a:r>
              <a:rPr lang="sv-SE" sz="1100" dirty="0" err="1" smtClean="0"/>
              <a:t>asking</a:t>
            </a:r>
            <a:r>
              <a:rPr lang="sv-SE" sz="1100" dirty="0" smtClean="0"/>
              <a:t> an </a:t>
            </a:r>
            <a:r>
              <a:rPr lang="sv-SE" sz="1100" dirty="0" err="1" smtClean="0"/>
              <a:t>actual</a:t>
            </a:r>
            <a:r>
              <a:rPr lang="sv-SE" sz="1100" dirty="0" smtClean="0"/>
              <a:t> SW person. </a:t>
            </a:r>
          </a:p>
          <a:p>
            <a:pPr eaLnBrk="1" hangingPunct="1">
              <a:lnSpc>
                <a:spcPct val="80000"/>
              </a:lnSpc>
              <a:spcBef>
                <a:spcPct val="0"/>
              </a:spcBef>
            </a:pPr>
            <a:r>
              <a:rPr lang="sv-SE" sz="1100" dirty="0" err="1" smtClean="0"/>
              <a:t>-It</a:t>
            </a:r>
            <a:r>
              <a:rPr lang="sv-SE" sz="1100" dirty="0" smtClean="0"/>
              <a:t> </a:t>
            </a:r>
            <a:r>
              <a:rPr lang="sv-SE" sz="1100" dirty="0" err="1" smtClean="0"/>
              <a:t>also</a:t>
            </a:r>
            <a:r>
              <a:rPr lang="sv-SE" sz="1100" dirty="0" smtClean="0"/>
              <a:t>, </a:t>
            </a:r>
            <a:r>
              <a:rPr lang="sv-SE" sz="1100" dirty="0" err="1" smtClean="0"/>
              <a:t>reduces</a:t>
            </a:r>
            <a:r>
              <a:rPr lang="sv-SE" sz="1100" dirty="0" smtClean="0"/>
              <a:t> the risk of ’</a:t>
            </a:r>
            <a:r>
              <a:rPr lang="sv-SE" sz="1100" dirty="0" err="1" smtClean="0"/>
              <a:t>loosing</a:t>
            </a:r>
            <a:r>
              <a:rPr lang="sv-SE" sz="1100" dirty="0" smtClean="0"/>
              <a:t>’ </a:t>
            </a:r>
            <a:r>
              <a:rPr lang="sv-SE" sz="1100" dirty="0" err="1" smtClean="0"/>
              <a:t>knowledge</a:t>
            </a:r>
            <a:r>
              <a:rPr lang="sv-SE" sz="1100" dirty="0" smtClean="0"/>
              <a:t>, </a:t>
            </a:r>
            <a:r>
              <a:rPr lang="sv-SE" sz="1100" dirty="0" err="1" smtClean="0"/>
              <a:t>e.g</a:t>
            </a:r>
            <a:r>
              <a:rPr lang="sv-SE" sz="1100" dirty="0" smtClean="0"/>
              <a:t>. </a:t>
            </a:r>
            <a:r>
              <a:rPr lang="sv-SE" sz="1100" dirty="0" err="1" smtClean="0"/>
              <a:t>when</a:t>
            </a:r>
            <a:r>
              <a:rPr lang="sv-SE" sz="1100" dirty="0" smtClean="0"/>
              <a:t> the </a:t>
            </a:r>
            <a:r>
              <a:rPr lang="sv-SE" sz="1100" dirty="0" err="1" smtClean="0"/>
              <a:t>people</a:t>
            </a:r>
            <a:r>
              <a:rPr lang="sv-SE" sz="1100" dirty="0" smtClean="0"/>
              <a:t> </a:t>
            </a:r>
            <a:r>
              <a:rPr lang="sv-SE" sz="1100" dirty="0" err="1" smtClean="0"/>
              <a:t>involved</a:t>
            </a:r>
            <a:r>
              <a:rPr lang="sv-SE" sz="1100" dirty="0" smtClean="0"/>
              <a:t> in the </a:t>
            </a:r>
            <a:r>
              <a:rPr lang="sv-SE" sz="1100" dirty="0" err="1" smtClean="0"/>
              <a:t>development</a:t>
            </a:r>
            <a:r>
              <a:rPr lang="sv-SE" sz="1100" dirty="0" smtClean="0"/>
              <a:t> of a </a:t>
            </a:r>
            <a:r>
              <a:rPr lang="sv-SE" sz="1100" dirty="0" err="1" smtClean="0"/>
              <a:t>particular</a:t>
            </a:r>
            <a:r>
              <a:rPr lang="sv-SE" sz="1100" dirty="0" smtClean="0"/>
              <a:t> </a:t>
            </a:r>
            <a:r>
              <a:rPr lang="sv-SE" sz="1100" dirty="0" err="1" smtClean="0"/>
              <a:t>functionality</a:t>
            </a:r>
            <a:r>
              <a:rPr lang="sv-SE" sz="1100" dirty="0" smtClean="0"/>
              <a:t> </a:t>
            </a:r>
            <a:r>
              <a:rPr lang="sv-SE" sz="1100" dirty="0" err="1" smtClean="0"/>
              <a:t>change</a:t>
            </a:r>
            <a:r>
              <a:rPr lang="sv-SE" sz="1100" dirty="0" smtClean="0"/>
              <a:t> </a:t>
            </a:r>
            <a:r>
              <a:rPr lang="sv-SE" sz="1100" dirty="0" err="1" smtClean="0"/>
              <a:t>jobs</a:t>
            </a:r>
            <a:r>
              <a:rPr lang="sv-SE" sz="1100" dirty="0" smtClean="0"/>
              <a:t>, </a:t>
            </a:r>
            <a:r>
              <a:rPr lang="sv-SE" sz="1100" dirty="0" err="1" smtClean="0"/>
              <a:t>when</a:t>
            </a:r>
            <a:r>
              <a:rPr lang="sv-SE" sz="1100" dirty="0" smtClean="0"/>
              <a:t> the </a:t>
            </a:r>
            <a:r>
              <a:rPr lang="sv-SE" sz="1100" dirty="0" err="1" smtClean="0"/>
              <a:t>actual</a:t>
            </a:r>
            <a:r>
              <a:rPr lang="sv-SE" sz="1100" dirty="0" smtClean="0"/>
              <a:t> </a:t>
            </a:r>
            <a:r>
              <a:rPr lang="sv-SE" sz="1100" dirty="0" err="1" smtClean="0"/>
              <a:t>behaviour</a:t>
            </a:r>
            <a:r>
              <a:rPr lang="sv-SE" sz="1100" dirty="0" smtClean="0"/>
              <a:t> is </a:t>
            </a:r>
            <a:r>
              <a:rPr lang="sv-SE" sz="1100" dirty="0" err="1" smtClean="0"/>
              <a:t>modified</a:t>
            </a:r>
            <a:r>
              <a:rPr lang="sv-SE" sz="1100" dirty="0" smtClean="0"/>
              <a:t> by </a:t>
            </a:r>
            <a:r>
              <a:rPr lang="sv-SE" sz="1100" dirty="0" err="1" smtClean="0"/>
              <a:t>others</a:t>
            </a:r>
            <a:r>
              <a:rPr lang="sv-SE" sz="1100" dirty="0" smtClean="0"/>
              <a:t> later on etc.</a:t>
            </a:r>
            <a:endParaRPr lang="sv-SE" sz="1600" dirty="0" smtClean="0"/>
          </a:p>
          <a:p>
            <a:pPr eaLnBrk="1" hangingPunct="1">
              <a:lnSpc>
                <a:spcPct val="80000"/>
              </a:lnSpc>
              <a:spcBef>
                <a:spcPct val="0"/>
              </a:spcBef>
            </a:pPr>
            <a:r>
              <a:rPr lang="sv-SE" sz="1600" dirty="0" smtClean="0"/>
              <a:t>- </a:t>
            </a:r>
            <a:r>
              <a:rPr lang="sv-SE" sz="1100" dirty="0" smtClean="0"/>
              <a:t>To </a:t>
            </a:r>
            <a:r>
              <a:rPr lang="sv-SE" sz="1100" dirty="0" err="1" smtClean="0"/>
              <a:t>describe</a:t>
            </a:r>
            <a:r>
              <a:rPr lang="sv-SE" sz="1100" dirty="0" smtClean="0"/>
              <a:t> &amp; </a:t>
            </a:r>
            <a:r>
              <a:rPr lang="sv-SE" sz="1100" dirty="0" err="1" smtClean="0"/>
              <a:t>document</a:t>
            </a:r>
            <a:r>
              <a:rPr lang="sv-SE" sz="1100" dirty="0" smtClean="0"/>
              <a:t> the </a:t>
            </a:r>
            <a:r>
              <a:rPr lang="sv-SE" sz="1100" dirty="0" err="1" smtClean="0"/>
              <a:t>supported</a:t>
            </a:r>
            <a:r>
              <a:rPr lang="sv-SE" sz="1100" dirty="0" smtClean="0"/>
              <a:t> </a:t>
            </a:r>
            <a:r>
              <a:rPr lang="sv-SE" sz="1100" dirty="0" err="1" smtClean="0"/>
              <a:t>functionality</a:t>
            </a:r>
            <a:r>
              <a:rPr lang="sv-SE" sz="1100" dirty="0" smtClean="0"/>
              <a:t> in a </a:t>
            </a:r>
            <a:r>
              <a:rPr lang="sv-SE" sz="1100" dirty="0" err="1" smtClean="0"/>
              <a:t>way</a:t>
            </a:r>
            <a:r>
              <a:rPr lang="sv-SE" sz="1100" dirty="0" smtClean="0"/>
              <a:t> that </a:t>
            </a:r>
            <a:r>
              <a:rPr lang="sv-SE" sz="1100" dirty="0" err="1" smtClean="0"/>
              <a:t>can</a:t>
            </a:r>
            <a:r>
              <a:rPr lang="sv-SE" sz="1100" dirty="0" smtClean="0"/>
              <a:t> be read &amp; </a:t>
            </a:r>
            <a:r>
              <a:rPr lang="sv-SE" sz="1100" dirty="0" err="1" smtClean="0"/>
              <a:t>understood</a:t>
            </a:r>
            <a:r>
              <a:rPr lang="sv-SE" sz="1100" dirty="0" smtClean="0"/>
              <a:t> by a </a:t>
            </a:r>
            <a:r>
              <a:rPr lang="sv-SE" sz="1100" dirty="0" err="1" smtClean="0"/>
              <a:t>wide</a:t>
            </a:r>
            <a:r>
              <a:rPr lang="sv-SE" sz="1100" dirty="0" smtClean="0"/>
              <a:t> </a:t>
            </a:r>
            <a:r>
              <a:rPr lang="sv-SE" sz="1100" dirty="0" err="1" smtClean="0"/>
              <a:t>SEMC-internal</a:t>
            </a:r>
            <a:r>
              <a:rPr lang="sv-SE" sz="1100" dirty="0" smtClean="0"/>
              <a:t> </a:t>
            </a:r>
            <a:r>
              <a:rPr lang="sv-SE" sz="1100" dirty="0" err="1" smtClean="0"/>
              <a:t>audience</a:t>
            </a:r>
            <a:r>
              <a:rPr lang="sv-SE" sz="1100" dirty="0" smtClean="0"/>
              <a:t>. </a:t>
            </a:r>
          </a:p>
          <a:p>
            <a:pPr eaLnBrk="1" hangingPunct="1">
              <a:lnSpc>
                <a:spcPct val="80000"/>
              </a:lnSpc>
              <a:spcBef>
                <a:spcPct val="0"/>
              </a:spcBef>
            </a:pPr>
            <a:r>
              <a:rPr lang="sv-SE" sz="1100" dirty="0" smtClean="0"/>
              <a:t>- A </a:t>
            </a:r>
            <a:r>
              <a:rPr lang="sv-SE" sz="1100" dirty="0" err="1" smtClean="0"/>
              <a:t>lot</a:t>
            </a:r>
            <a:r>
              <a:rPr lang="sv-SE" sz="1100" dirty="0" smtClean="0"/>
              <a:t> </a:t>
            </a:r>
            <a:r>
              <a:rPr lang="sv-SE" sz="1100" dirty="0" err="1" smtClean="0"/>
              <a:t>more</a:t>
            </a:r>
            <a:r>
              <a:rPr lang="sv-SE" sz="1100" dirty="0" smtClean="0"/>
              <a:t> </a:t>
            </a:r>
            <a:r>
              <a:rPr lang="sv-SE" sz="1100" dirty="0" err="1" smtClean="0"/>
              <a:t>compacted</a:t>
            </a:r>
            <a:r>
              <a:rPr lang="sv-SE" sz="1100" dirty="0" smtClean="0"/>
              <a:t> format </a:t>
            </a:r>
            <a:r>
              <a:rPr lang="sv-SE" sz="1100" dirty="0" err="1" smtClean="0"/>
              <a:t>than</a:t>
            </a:r>
            <a:r>
              <a:rPr lang="sv-SE" sz="1100" dirty="0" smtClean="0"/>
              <a:t> </a:t>
            </a:r>
            <a:r>
              <a:rPr lang="sv-SE" sz="1100" dirty="0" err="1" smtClean="0"/>
              <a:t>e.g</a:t>
            </a:r>
            <a:r>
              <a:rPr lang="sv-SE" sz="1100" dirty="0" smtClean="0"/>
              <a:t>. </a:t>
            </a:r>
            <a:r>
              <a:rPr lang="sv-SE" sz="1100" dirty="0" err="1" smtClean="0"/>
              <a:t>reading</a:t>
            </a:r>
            <a:r>
              <a:rPr lang="sv-SE" sz="1100" dirty="0" smtClean="0"/>
              <a:t> the </a:t>
            </a:r>
            <a:r>
              <a:rPr lang="sv-SE" sz="1100" dirty="0" err="1" smtClean="0"/>
              <a:t>source</a:t>
            </a:r>
            <a:r>
              <a:rPr lang="sv-SE" sz="1100" dirty="0" smtClean="0"/>
              <a:t> </a:t>
            </a:r>
            <a:r>
              <a:rPr lang="sv-SE" sz="1100" dirty="0" err="1" smtClean="0"/>
              <a:t>code</a:t>
            </a:r>
            <a:r>
              <a:rPr lang="sv-SE" sz="1100" dirty="0" smtClean="0"/>
              <a:t> &amp;/ test </a:t>
            </a:r>
            <a:r>
              <a:rPr lang="sv-SE" sz="1100" dirty="0" err="1" smtClean="0"/>
              <a:t>cases</a:t>
            </a:r>
            <a:r>
              <a:rPr lang="sv-SE" sz="1100" dirty="0" smtClean="0"/>
              <a:t>. </a:t>
            </a:r>
          </a:p>
          <a:p>
            <a:pPr eaLnBrk="1" hangingPunct="1">
              <a:lnSpc>
                <a:spcPct val="80000"/>
              </a:lnSpc>
              <a:spcBef>
                <a:spcPct val="0"/>
              </a:spcBef>
            </a:pPr>
            <a:endParaRPr lang="sv-SE" sz="1100" dirty="0" smtClean="0"/>
          </a:p>
          <a:p>
            <a:pPr eaLnBrk="1" hangingPunct="1">
              <a:lnSpc>
                <a:spcPct val="80000"/>
              </a:lnSpc>
              <a:spcBef>
                <a:spcPct val="0"/>
              </a:spcBef>
            </a:pPr>
            <a:r>
              <a:rPr lang="sv-SE" sz="1100" dirty="0" smtClean="0"/>
              <a:t>--------------------------</a:t>
            </a:r>
          </a:p>
          <a:p>
            <a:pPr eaLnBrk="1" hangingPunct="1">
              <a:lnSpc>
                <a:spcPct val="80000"/>
              </a:lnSpc>
              <a:spcBef>
                <a:spcPct val="0"/>
              </a:spcBef>
            </a:pPr>
            <a:endParaRPr lang="sv-SE" sz="1100" dirty="0" smtClean="0"/>
          </a:p>
          <a:p>
            <a:pPr eaLnBrk="1" hangingPunct="1">
              <a:lnSpc>
                <a:spcPct val="80000"/>
              </a:lnSpc>
              <a:spcBef>
                <a:spcPct val="0"/>
              </a:spcBef>
            </a:pPr>
            <a:endParaRPr lang="sv-SE" sz="1100" dirty="0" smtClean="0"/>
          </a:p>
          <a:p>
            <a:pPr eaLnBrk="1" hangingPunct="1">
              <a:lnSpc>
                <a:spcPct val="80000"/>
              </a:lnSpc>
              <a:spcBef>
                <a:spcPct val="0"/>
              </a:spcBef>
            </a:pPr>
            <a:r>
              <a:rPr lang="sv-SE" sz="1100" dirty="0" err="1" smtClean="0"/>
              <a:t>Receivers/Users</a:t>
            </a:r>
            <a:r>
              <a:rPr lang="sv-SE" sz="1100" dirty="0" smtClean="0"/>
              <a:t>:</a:t>
            </a:r>
            <a:r>
              <a:rPr lang="en-US" sz="1100" dirty="0" smtClean="0"/>
              <a:t> </a:t>
            </a:r>
          </a:p>
          <a:p>
            <a:pPr eaLnBrk="1" hangingPunct="1">
              <a:lnSpc>
                <a:spcPct val="80000"/>
              </a:lnSpc>
              <a:spcBef>
                <a:spcPct val="0"/>
              </a:spcBef>
              <a:buFontTx/>
              <a:buChar char="•"/>
            </a:pPr>
            <a:r>
              <a:rPr lang="en-US" sz="900" dirty="0" smtClean="0"/>
              <a:t>Internal stakeholders who need to know what functionality is supported in the finished version, e.g. to propose new propositions that are currently not supported.</a:t>
            </a:r>
          </a:p>
          <a:p>
            <a:pPr eaLnBrk="1" hangingPunct="1">
              <a:lnSpc>
                <a:spcPct val="80000"/>
              </a:lnSpc>
              <a:spcBef>
                <a:spcPct val="0"/>
              </a:spcBef>
              <a:buFontTx/>
              <a:buChar char="•"/>
            </a:pPr>
            <a:r>
              <a:rPr lang="sv-SE" sz="900" dirty="0" smtClean="0"/>
              <a:t>SEMC </a:t>
            </a:r>
            <a:r>
              <a:rPr lang="sv-SE" sz="900" dirty="0" err="1" smtClean="0"/>
              <a:t>people</a:t>
            </a:r>
            <a:r>
              <a:rPr lang="sv-SE" sz="900" dirty="0" smtClean="0"/>
              <a:t> </a:t>
            </a:r>
            <a:r>
              <a:rPr lang="sv-SE" sz="900" dirty="0" err="1" smtClean="0"/>
              <a:t>interacting</a:t>
            </a:r>
            <a:r>
              <a:rPr lang="sv-SE" sz="900" dirty="0" smtClean="0"/>
              <a:t> with </a:t>
            </a:r>
            <a:r>
              <a:rPr lang="sv-SE" sz="900" dirty="0" err="1" smtClean="0"/>
              <a:t>customers</a:t>
            </a:r>
            <a:r>
              <a:rPr lang="sv-SE" sz="900" dirty="0" smtClean="0"/>
              <a:t> (operators) who </a:t>
            </a:r>
            <a:r>
              <a:rPr lang="sv-SE" sz="900" dirty="0" err="1" smtClean="0"/>
              <a:t>want</a:t>
            </a:r>
            <a:r>
              <a:rPr lang="sv-SE" sz="900" dirty="0" smtClean="0"/>
              <a:t> to </a:t>
            </a:r>
            <a:r>
              <a:rPr lang="sv-SE" sz="900" dirty="0" err="1" smtClean="0"/>
              <a:t>know</a:t>
            </a:r>
            <a:r>
              <a:rPr lang="sv-SE" sz="900" dirty="0" smtClean="0"/>
              <a:t> </a:t>
            </a:r>
            <a:r>
              <a:rPr lang="sv-SE" sz="900" dirty="0" err="1" smtClean="0"/>
              <a:t>what</a:t>
            </a:r>
            <a:r>
              <a:rPr lang="sv-SE" sz="900" dirty="0" smtClean="0"/>
              <a:t> is </a:t>
            </a:r>
            <a:r>
              <a:rPr lang="sv-SE" sz="900" dirty="0" err="1" smtClean="0"/>
              <a:t>supported</a:t>
            </a:r>
            <a:r>
              <a:rPr lang="sv-SE" sz="900" dirty="0" smtClean="0"/>
              <a:t>, </a:t>
            </a:r>
            <a:r>
              <a:rPr lang="sv-SE" sz="900" dirty="0" err="1" smtClean="0"/>
              <a:t>primarily</a:t>
            </a:r>
            <a:r>
              <a:rPr lang="sv-SE" sz="900" dirty="0" smtClean="0"/>
              <a:t> CPM (</a:t>
            </a:r>
            <a:r>
              <a:rPr lang="sv-SE" sz="900" dirty="0" err="1" smtClean="0"/>
              <a:t>Customer</a:t>
            </a:r>
            <a:r>
              <a:rPr lang="sv-SE" sz="900" dirty="0" smtClean="0"/>
              <a:t> Portfolio </a:t>
            </a:r>
            <a:r>
              <a:rPr lang="sv-SE" sz="900" dirty="0" err="1" smtClean="0"/>
              <a:t>Mgmt</a:t>
            </a:r>
            <a:r>
              <a:rPr lang="sv-SE" sz="900" dirty="0" smtClean="0"/>
              <a:t>.) </a:t>
            </a:r>
            <a:r>
              <a:rPr lang="sv-SE" sz="900" dirty="0" err="1" smtClean="0"/>
              <a:t>E.g</a:t>
            </a:r>
            <a:r>
              <a:rPr lang="sv-SE" sz="900" dirty="0" smtClean="0"/>
              <a:t>. for </a:t>
            </a:r>
            <a:r>
              <a:rPr lang="sv-SE" sz="900" dirty="0" err="1" smtClean="0"/>
              <a:t>SoC</a:t>
            </a:r>
            <a:r>
              <a:rPr lang="sv-SE" sz="900" dirty="0" smtClean="0"/>
              <a:t> (Statement of </a:t>
            </a:r>
            <a:r>
              <a:rPr lang="sv-SE" sz="900" dirty="0" err="1" smtClean="0"/>
              <a:t>Compliance</a:t>
            </a:r>
            <a:r>
              <a:rPr lang="sv-SE" sz="900" dirty="0" smtClean="0"/>
              <a:t>) work, in </a:t>
            </a:r>
            <a:r>
              <a:rPr lang="sv-SE" sz="900" dirty="0" err="1" smtClean="0"/>
              <a:t>discussions</a:t>
            </a:r>
            <a:r>
              <a:rPr lang="sv-SE" sz="900" dirty="0" smtClean="0"/>
              <a:t> that </a:t>
            </a:r>
            <a:r>
              <a:rPr lang="sv-SE" sz="900" dirty="0" err="1" smtClean="0"/>
              <a:t>lead</a:t>
            </a:r>
            <a:r>
              <a:rPr lang="sv-SE" sz="900" dirty="0" smtClean="0"/>
              <a:t> to </a:t>
            </a:r>
            <a:r>
              <a:rPr lang="sv-SE" sz="900" dirty="0" err="1" smtClean="0"/>
              <a:t>ranging</a:t>
            </a:r>
            <a:r>
              <a:rPr lang="sv-SE" sz="900" dirty="0" smtClean="0"/>
              <a:t> </a:t>
            </a:r>
            <a:r>
              <a:rPr lang="sv-SE" sz="900" dirty="0" err="1" smtClean="0"/>
              <a:t>decisions</a:t>
            </a:r>
            <a:r>
              <a:rPr lang="sv-SE" sz="900" dirty="0" smtClean="0"/>
              <a:t>.</a:t>
            </a:r>
            <a:endParaRPr lang="en-US" sz="900" dirty="0" smtClean="0"/>
          </a:p>
          <a:p>
            <a:pPr eaLnBrk="1" hangingPunct="1">
              <a:lnSpc>
                <a:spcPct val="80000"/>
              </a:lnSpc>
              <a:spcBef>
                <a:spcPct val="0"/>
              </a:spcBef>
              <a:buFontTx/>
              <a:buChar char="•"/>
            </a:pPr>
            <a:r>
              <a:rPr lang="sv-SE" sz="900" dirty="0" smtClean="0"/>
              <a:t>SEMC Internal </a:t>
            </a:r>
            <a:r>
              <a:rPr lang="sv-SE" sz="900" dirty="0" err="1" smtClean="0"/>
              <a:t>customers</a:t>
            </a:r>
            <a:r>
              <a:rPr lang="sv-SE" sz="900" dirty="0" smtClean="0"/>
              <a:t> like </a:t>
            </a:r>
            <a:r>
              <a:rPr lang="sv-SE" sz="900" dirty="0" err="1" smtClean="0"/>
              <a:t>Engineering</a:t>
            </a:r>
            <a:r>
              <a:rPr lang="sv-SE" sz="900" dirty="0" smtClean="0"/>
              <a:t>, </a:t>
            </a:r>
            <a:r>
              <a:rPr lang="sv-SE" sz="900" dirty="0" err="1" smtClean="0"/>
              <a:t>Product</a:t>
            </a:r>
            <a:r>
              <a:rPr lang="sv-SE" sz="900" dirty="0" smtClean="0"/>
              <a:t> </a:t>
            </a:r>
            <a:r>
              <a:rPr lang="sv-SE" sz="900" dirty="0" err="1" smtClean="0"/>
              <a:t>projects</a:t>
            </a:r>
            <a:r>
              <a:rPr lang="sv-SE" sz="900" dirty="0" smtClean="0"/>
              <a:t>, who </a:t>
            </a:r>
            <a:r>
              <a:rPr lang="sv-SE" sz="900" dirty="0" err="1" smtClean="0"/>
              <a:t>need</a:t>
            </a:r>
            <a:r>
              <a:rPr lang="sv-SE" sz="900" dirty="0" smtClean="0"/>
              <a:t> to </a:t>
            </a:r>
            <a:r>
              <a:rPr lang="sv-SE" sz="900" dirty="0" err="1" smtClean="0"/>
              <a:t>know</a:t>
            </a:r>
            <a:r>
              <a:rPr lang="sv-SE" sz="900" dirty="0" smtClean="0"/>
              <a:t> </a:t>
            </a:r>
            <a:r>
              <a:rPr lang="sv-SE" sz="900" dirty="0" err="1" smtClean="0"/>
              <a:t>what</a:t>
            </a:r>
            <a:r>
              <a:rPr lang="sv-SE" sz="900" dirty="0" smtClean="0"/>
              <a:t> </a:t>
            </a:r>
            <a:r>
              <a:rPr lang="sv-SE" sz="900" dirty="0" err="1" smtClean="0"/>
              <a:t>behaviour</a:t>
            </a:r>
            <a:r>
              <a:rPr lang="sv-SE" sz="900" dirty="0" smtClean="0"/>
              <a:t> to </a:t>
            </a:r>
            <a:r>
              <a:rPr lang="sv-SE" sz="900" dirty="0" err="1" smtClean="0"/>
              <a:t>expect</a:t>
            </a:r>
            <a:r>
              <a:rPr lang="sv-SE" sz="900" dirty="0" smtClean="0"/>
              <a:t> in a SW release and </a:t>
            </a:r>
            <a:r>
              <a:rPr lang="sv-SE" sz="900" dirty="0" err="1" smtClean="0"/>
              <a:t>what</a:t>
            </a:r>
            <a:r>
              <a:rPr lang="sv-SE" sz="900" dirty="0" smtClean="0"/>
              <a:t> is not (in order to </a:t>
            </a:r>
            <a:r>
              <a:rPr lang="sv-SE" sz="900" dirty="0" err="1" smtClean="0"/>
              <a:t>know</a:t>
            </a:r>
            <a:r>
              <a:rPr lang="sv-SE" sz="900" dirty="0" smtClean="0"/>
              <a:t> </a:t>
            </a:r>
            <a:r>
              <a:rPr lang="sv-SE" sz="900" dirty="0" err="1" smtClean="0"/>
              <a:t>if</a:t>
            </a:r>
            <a:r>
              <a:rPr lang="sv-SE" sz="900" dirty="0" smtClean="0"/>
              <a:t> </a:t>
            </a:r>
            <a:r>
              <a:rPr lang="sv-SE" sz="900" dirty="0" err="1" smtClean="0"/>
              <a:t>things</a:t>
            </a:r>
            <a:r>
              <a:rPr lang="sv-SE" sz="900" dirty="0" smtClean="0"/>
              <a:t> are </a:t>
            </a:r>
            <a:r>
              <a:rPr lang="sv-SE" sz="900" dirty="0" err="1" smtClean="0"/>
              <a:t>bugs</a:t>
            </a:r>
            <a:r>
              <a:rPr lang="sv-SE" sz="900" dirty="0" smtClean="0"/>
              <a:t> or new </a:t>
            </a:r>
            <a:r>
              <a:rPr lang="sv-SE" sz="900" dirty="0" err="1" smtClean="0"/>
              <a:t>reqs</a:t>
            </a:r>
            <a:r>
              <a:rPr lang="sv-SE" sz="900" dirty="0" smtClean="0"/>
              <a:t>.) Over time, </a:t>
            </a:r>
            <a:r>
              <a:rPr lang="sv-SE" sz="900" dirty="0" err="1" smtClean="0"/>
              <a:t>products</a:t>
            </a:r>
            <a:r>
              <a:rPr lang="sv-SE" sz="900" dirty="0" smtClean="0"/>
              <a:t> </a:t>
            </a:r>
            <a:r>
              <a:rPr lang="sv-SE" sz="900" dirty="0" err="1" smtClean="0"/>
              <a:t>will</a:t>
            </a:r>
            <a:r>
              <a:rPr lang="sv-SE" sz="900" dirty="0" smtClean="0"/>
              <a:t> test </a:t>
            </a:r>
            <a:r>
              <a:rPr lang="sv-SE" sz="900" dirty="0" err="1" smtClean="0"/>
              <a:t>legacy</a:t>
            </a:r>
            <a:r>
              <a:rPr lang="sv-SE" sz="900" dirty="0" smtClean="0"/>
              <a:t> </a:t>
            </a:r>
            <a:r>
              <a:rPr lang="sv-SE" sz="900" dirty="0" err="1" smtClean="0"/>
              <a:t>functionality</a:t>
            </a:r>
            <a:r>
              <a:rPr lang="sv-SE" sz="900" dirty="0" smtClean="0"/>
              <a:t>.</a:t>
            </a:r>
          </a:p>
          <a:p>
            <a:pPr eaLnBrk="1" hangingPunct="1">
              <a:lnSpc>
                <a:spcPct val="80000"/>
              </a:lnSpc>
              <a:spcBef>
                <a:spcPct val="0"/>
              </a:spcBef>
              <a:buFontTx/>
              <a:buChar char="•"/>
            </a:pPr>
            <a:r>
              <a:rPr lang="sv-SE" sz="900" dirty="0" smtClean="0"/>
              <a:t>SW Internal: </a:t>
            </a:r>
            <a:r>
              <a:rPr lang="sv-SE" sz="900" dirty="0" err="1" smtClean="0"/>
              <a:t>documentation</a:t>
            </a:r>
            <a:r>
              <a:rPr lang="sv-SE" sz="900" dirty="0" smtClean="0"/>
              <a:t> on </a:t>
            </a:r>
            <a:r>
              <a:rPr lang="sv-SE" sz="900" dirty="0" err="1" smtClean="0"/>
              <a:t>what</a:t>
            </a:r>
            <a:r>
              <a:rPr lang="sv-SE" sz="900" dirty="0" smtClean="0"/>
              <a:t> </a:t>
            </a:r>
            <a:r>
              <a:rPr lang="sv-SE" sz="900" dirty="0" err="1" smtClean="0"/>
              <a:t>behaviour</a:t>
            </a:r>
            <a:r>
              <a:rPr lang="sv-SE" sz="900" dirty="0" smtClean="0"/>
              <a:t> the </a:t>
            </a:r>
            <a:r>
              <a:rPr lang="sv-SE" sz="900" dirty="0" err="1" smtClean="0"/>
              <a:t>product</a:t>
            </a:r>
            <a:r>
              <a:rPr lang="sv-SE" sz="900" dirty="0" smtClean="0"/>
              <a:t> is </a:t>
            </a:r>
            <a:r>
              <a:rPr lang="sv-SE" sz="900" dirty="0" err="1" smtClean="0"/>
              <a:t>supposed</a:t>
            </a:r>
            <a:r>
              <a:rPr lang="sv-SE" sz="900" dirty="0" smtClean="0"/>
              <a:t> to </a:t>
            </a:r>
            <a:r>
              <a:rPr lang="sv-SE" sz="900" dirty="0" err="1" smtClean="0"/>
              <a:t>meet</a:t>
            </a:r>
            <a:r>
              <a:rPr lang="sv-SE" sz="900" dirty="0" smtClean="0"/>
              <a:t>. </a:t>
            </a:r>
            <a:r>
              <a:rPr lang="sv-SE" sz="900" dirty="0" err="1" smtClean="0"/>
              <a:t>Needed</a:t>
            </a:r>
            <a:r>
              <a:rPr lang="sv-SE" sz="900" dirty="0" smtClean="0"/>
              <a:t> to </a:t>
            </a:r>
            <a:r>
              <a:rPr lang="sv-SE" sz="900" dirty="0" err="1" smtClean="0"/>
              <a:t>assess</a:t>
            </a:r>
            <a:r>
              <a:rPr lang="sv-SE" sz="900" dirty="0" smtClean="0"/>
              <a:t> </a:t>
            </a:r>
            <a:r>
              <a:rPr lang="sv-SE" sz="900" dirty="0" err="1" smtClean="0"/>
              <a:t>reported</a:t>
            </a:r>
            <a:r>
              <a:rPr lang="sv-SE" sz="900" dirty="0" smtClean="0"/>
              <a:t> </a:t>
            </a:r>
            <a:r>
              <a:rPr lang="sv-SE" sz="900" dirty="0" err="1" smtClean="0"/>
              <a:t>issues</a:t>
            </a:r>
            <a:r>
              <a:rPr lang="sv-SE" sz="900" dirty="0" smtClean="0"/>
              <a:t>, and for SW </a:t>
            </a:r>
            <a:r>
              <a:rPr lang="sv-SE" sz="900" dirty="0" err="1" smtClean="0"/>
              <a:t>people</a:t>
            </a:r>
            <a:r>
              <a:rPr lang="sv-SE" sz="900" dirty="0" smtClean="0"/>
              <a:t> to be </a:t>
            </a:r>
            <a:r>
              <a:rPr lang="sv-SE" sz="900" dirty="0" err="1" smtClean="0"/>
              <a:t>able</a:t>
            </a:r>
            <a:r>
              <a:rPr lang="sv-SE" sz="900" dirty="0" smtClean="0"/>
              <a:t> to </a:t>
            </a:r>
            <a:r>
              <a:rPr lang="sv-SE" sz="900" dirty="0" err="1" smtClean="0"/>
              <a:t>find</a:t>
            </a:r>
            <a:r>
              <a:rPr lang="sv-SE" sz="900" dirty="0" smtClean="0"/>
              <a:t> </a:t>
            </a:r>
            <a:r>
              <a:rPr lang="sv-SE" sz="900" dirty="0" err="1" smtClean="0"/>
              <a:t>out</a:t>
            </a:r>
            <a:r>
              <a:rPr lang="sv-SE" sz="900" dirty="0" smtClean="0"/>
              <a:t> </a:t>
            </a:r>
            <a:r>
              <a:rPr lang="sv-SE" sz="900" dirty="0" err="1" smtClean="0"/>
              <a:t>behaviour</a:t>
            </a:r>
            <a:r>
              <a:rPr lang="sv-SE" sz="900" dirty="0" smtClean="0"/>
              <a:t> </a:t>
            </a:r>
            <a:r>
              <a:rPr lang="sv-SE" sz="900" dirty="0" err="1" smtClean="0"/>
              <a:t>without</a:t>
            </a:r>
            <a:r>
              <a:rPr lang="sv-SE" sz="900" dirty="0" smtClean="0"/>
              <a:t> </a:t>
            </a:r>
            <a:r>
              <a:rPr lang="sv-SE" sz="900" dirty="0" err="1" smtClean="0"/>
              <a:t>reading</a:t>
            </a:r>
            <a:r>
              <a:rPr lang="sv-SE" sz="900" dirty="0" smtClean="0"/>
              <a:t> </a:t>
            </a:r>
            <a:r>
              <a:rPr lang="sv-SE" sz="900" dirty="0" err="1" smtClean="0"/>
              <a:t>code/test</a:t>
            </a:r>
            <a:r>
              <a:rPr lang="sv-SE" sz="900" dirty="0" smtClean="0"/>
              <a:t> </a:t>
            </a:r>
            <a:r>
              <a:rPr lang="sv-SE" sz="900" dirty="0" err="1" smtClean="0"/>
              <a:t>cases</a:t>
            </a:r>
            <a:r>
              <a:rPr lang="sv-SE" sz="900" dirty="0" smtClean="0"/>
              <a:t> (</a:t>
            </a:r>
            <a:r>
              <a:rPr lang="sv-SE" sz="900" dirty="0" err="1" smtClean="0"/>
              <a:t>e.g</a:t>
            </a:r>
            <a:r>
              <a:rPr lang="sv-SE" sz="900" dirty="0" smtClean="0"/>
              <a:t>. new </a:t>
            </a:r>
            <a:r>
              <a:rPr lang="sv-SE" sz="900" dirty="0" err="1" smtClean="0"/>
              <a:t>people</a:t>
            </a:r>
            <a:r>
              <a:rPr lang="sv-SE" sz="900" dirty="0" smtClean="0"/>
              <a:t>, </a:t>
            </a:r>
            <a:r>
              <a:rPr lang="sv-SE" sz="900" dirty="0" err="1" smtClean="0"/>
              <a:t>non-developers/testers</a:t>
            </a:r>
            <a:r>
              <a:rPr lang="sv-SE" sz="900" dirty="0" smtClean="0"/>
              <a:t>.) </a:t>
            </a:r>
            <a:r>
              <a:rPr lang="sv-SE" sz="900" dirty="0" err="1" smtClean="0"/>
              <a:t>Used</a:t>
            </a:r>
            <a:r>
              <a:rPr lang="sv-SE" sz="900" dirty="0" smtClean="0"/>
              <a:t>, </a:t>
            </a:r>
            <a:r>
              <a:rPr lang="sv-SE" sz="900" dirty="0" err="1" smtClean="0"/>
              <a:t>e.g</a:t>
            </a:r>
            <a:r>
              <a:rPr lang="sv-SE" sz="900" dirty="0" smtClean="0"/>
              <a:t>. </a:t>
            </a:r>
          </a:p>
          <a:p>
            <a:pPr lvl="1" eaLnBrk="1" hangingPunct="1">
              <a:lnSpc>
                <a:spcPct val="80000"/>
              </a:lnSpc>
              <a:spcBef>
                <a:spcPct val="0"/>
              </a:spcBef>
              <a:buFontTx/>
              <a:buChar char="•"/>
            </a:pPr>
            <a:r>
              <a:rPr lang="sv-SE" sz="900" dirty="0" err="1" smtClean="0"/>
              <a:t>when</a:t>
            </a:r>
            <a:r>
              <a:rPr lang="sv-SE" sz="900" dirty="0" smtClean="0"/>
              <a:t> FAT </a:t>
            </a:r>
            <a:r>
              <a:rPr lang="sv-SE" sz="900" dirty="0" err="1" smtClean="0"/>
              <a:t>assess</a:t>
            </a:r>
            <a:r>
              <a:rPr lang="sv-SE" sz="900" dirty="0" smtClean="0"/>
              <a:t> an </a:t>
            </a:r>
            <a:r>
              <a:rPr lang="sv-SE" sz="900" dirty="0" err="1" smtClean="0"/>
              <a:t>defect</a:t>
            </a:r>
            <a:r>
              <a:rPr lang="sv-SE" sz="900" dirty="0" smtClean="0"/>
              <a:t> report on </a:t>
            </a:r>
            <a:r>
              <a:rPr lang="sv-SE" sz="900" dirty="0" err="1" smtClean="0"/>
              <a:t>functionality</a:t>
            </a:r>
            <a:r>
              <a:rPr lang="sv-SE" sz="900" dirty="0" smtClean="0"/>
              <a:t> </a:t>
            </a:r>
            <a:r>
              <a:rPr lang="sv-SE" sz="900" dirty="0" err="1" smtClean="0"/>
              <a:t>impl</a:t>
            </a:r>
            <a:r>
              <a:rPr lang="sv-SE" sz="900" dirty="0" smtClean="0"/>
              <a:t> by (</a:t>
            </a:r>
            <a:r>
              <a:rPr lang="sv-SE" sz="900" dirty="0" err="1" smtClean="0"/>
              <a:t>disolved</a:t>
            </a:r>
            <a:r>
              <a:rPr lang="sv-SE" sz="900" dirty="0" smtClean="0"/>
              <a:t>) feature team, </a:t>
            </a:r>
          </a:p>
          <a:p>
            <a:pPr lvl="1" eaLnBrk="1" hangingPunct="1">
              <a:lnSpc>
                <a:spcPct val="80000"/>
              </a:lnSpc>
              <a:spcBef>
                <a:spcPct val="0"/>
              </a:spcBef>
              <a:buFontTx/>
              <a:buChar char="•"/>
            </a:pPr>
            <a:r>
              <a:rPr lang="sv-SE" sz="900" dirty="0" err="1" smtClean="0"/>
              <a:t>When</a:t>
            </a:r>
            <a:r>
              <a:rPr lang="sv-SE" sz="900" dirty="0" smtClean="0"/>
              <a:t> new feature </a:t>
            </a:r>
            <a:r>
              <a:rPr lang="sv-SE" sz="900" dirty="0" err="1" smtClean="0"/>
              <a:t>modifies/conflicts</a:t>
            </a:r>
            <a:r>
              <a:rPr lang="sv-SE" sz="900" dirty="0" smtClean="0"/>
              <a:t> </a:t>
            </a:r>
            <a:r>
              <a:rPr lang="sv-SE" sz="900" dirty="0" err="1" smtClean="0"/>
              <a:t>existing</a:t>
            </a:r>
            <a:r>
              <a:rPr lang="sv-SE" sz="900" dirty="0" smtClean="0"/>
              <a:t> </a:t>
            </a:r>
            <a:r>
              <a:rPr lang="sv-SE" sz="900" dirty="0" err="1" smtClean="0"/>
              <a:t>behaviour</a:t>
            </a:r>
            <a:r>
              <a:rPr lang="sv-SE" sz="900" dirty="0" smtClean="0"/>
              <a:t>, the feature team </a:t>
            </a:r>
            <a:r>
              <a:rPr lang="sv-SE" sz="900" dirty="0" err="1" smtClean="0"/>
              <a:t>can</a:t>
            </a:r>
            <a:r>
              <a:rPr lang="sv-SE" sz="900" dirty="0" smtClean="0"/>
              <a:t> by </a:t>
            </a:r>
            <a:r>
              <a:rPr lang="sv-SE" sz="900" dirty="0" err="1" smtClean="0"/>
              <a:t>reading</a:t>
            </a:r>
            <a:r>
              <a:rPr lang="sv-SE" sz="900" dirty="0" smtClean="0"/>
              <a:t> the </a:t>
            </a:r>
            <a:r>
              <a:rPr lang="sv-SE" sz="900" dirty="0" err="1" smtClean="0"/>
              <a:t>reqs</a:t>
            </a:r>
            <a:r>
              <a:rPr lang="sv-SE" sz="900" dirty="0" smtClean="0"/>
              <a:t> (for </a:t>
            </a:r>
            <a:r>
              <a:rPr lang="sv-SE" sz="900" dirty="0" err="1" smtClean="0"/>
              <a:t>main</a:t>
            </a:r>
            <a:r>
              <a:rPr lang="sv-SE" sz="900" dirty="0" smtClean="0"/>
              <a:t>) </a:t>
            </a:r>
            <a:r>
              <a:rPr lang="sv-SE" sz="900" dirty="0" err="1" smtClean="0"/>
              <a:t>identify</a:t>
            </a:r>
            <a:r>
              <a:rPr lang="sv-SE" sz="900" dirty="0" smtClean="0"/>
              <a:t> </a:t>
            </a:r>
            <a:r>
              <a:rPr lang="sv-SE" sz="900" dirty="0" err="1" smtClean="0"/>
              <a:t>affected</a:t>
            </a:r>
            <a:r>
              <a:rPr lang="sv-SE" sz="900" dirty="0" smtClean="0"/>
              <a:t> </a:t>
            </a:r>
            <a:r>
              <a:rPr lang="sv-SE" sz="900" dirty="0" err="1" smtClean="0"/>
              <a:t>old</a:t>
            </a:r>
            <a:r>
              <a:rPr lang="sv-SE" sz="900" dirty="0" smtClean="0"/>
              <a:t> </a:t>
            </a:r>
            <a:r>
              <a:rPr lang="sv-SE" sz="900" dirty="0" err="1" smtClean="0"/>
              <a:t>reqs</a:t>
            </a:r>
            <a:r>
              <a:rPr lang="sv-SE" sz="900" dirty="0" smtClean="0"/>
              <a:t> and </a:t>
            </a:r>
            <a:r>
              <a:rPr lang="sv-SE" sz="900" dirty="0" err="1" smtClean="0"/>
              <a:t>their</a:t>
            </a:r>
            <a:r>
              <a:rPr lang="sv-SE" sz="900" dirty="0" smtClean="0"/>
              <a:t> </a:t>
            </a:r>
            <a:r>
              <a:rPr lang="sv-SE" sz="900" dirty="0" err="1" smtClean="0"/>
              <a:t>source/stakeholder</a:t>
            </a:r>
            <a:r>
              <a:rPr lang="sv-SE" sz="900" dirty="0" smtClean="0"/>
              <a:t>, and </a:t>
            </a:r>
            <a:r>
              <a:rPr lang="sv-SE" sz="900" dirty="0" err="1" smtClean="0"/>
              <a:t>based</a:t>
            </a:r>
            <a:r>
              <a:rPr lang="sv-SE" sz="900" dirty="0" smtClean="0"/>
              <a:t> on this information </a:t>
            </a:r>
            <a:r>
              <a:rPr lang="sv-SE" sz="900" dirty="0" err="1" smtClean="0"/>
              <a:t>discuss</a:t>
            </a:r>
            <a:r>
              <a:rPr lang="sv-SE" sz="900" dirty="0" smtClean="0"/>
              <a:t> (</a:t>
            </a:r>
            <a:r>
              <a:rPr lang="sv-SE" sz="900" dirty="0" err="1" smtClean="0"/>
              <a:t>lead</a:t>
            </a:r>
            <a:r>
              <a:rPr lang="sv-SE" sz="900" dirty="0" smtClean="0"/>
              <a:t> by Feature </a:t>
            </a:r>
            <a:r>
              <a:rPr lang="sv-SE" sz="900" dirty="0" err="1" smtClean="0"/>
              <a:t>Scope</a:t>
            </a:r>
            <a:r>
              <a:rPr lang="sv-SE" sz="900" dirty="0" smtClean="0"/>
              <a:t> </a:t>
            </a:r>
            <a:r>
              <a:rPr lang="sv-SE" sz="900" dirty="0" err="1" smtClean="0"/>
              <a:t>Owner</a:t>
            </a:r>
            <a:r>
              <a:rPr lang="sv-SE" sz="900" dirty="0" smtClean="0"/>
              <a:t>) </a:t>
            </a:r>
            <a:r>
              <a:rPr lang="sv-SE" sz="900" dirty="0" err="1" smtClean="0"/>
              <a:t>how</a:t>
            </a:r>
            <a:r>
              <a:rPr lang="sv-SE" sz="900" dirty="0" smtClean="0"/>
              <a:t> to </a:t>
            </a:r>
            <a:r>
              <a:rPr lang="sv-SE" sz="900" dirty="0" err="1" smtClean="0"/>
              <a:t>integrate/replace</a:t>
            </a:r>
            <a:r>
              <a:rPr lang="sv-SE" sz="900" dirty="0" smtClean="0"/>
              <a:t> with new </a:t>
            </a:r>
            <a:r>
              <a:rPr lang="sv-SE" sz="900" dirty="0" err="1" smtClean="0"/>
              <a:t>requirements</a:t>
            </a:r>
            <a:r>
              <a:rPr lang="sv-SE" sz="900" dirty="0" smtClean="0"/>
              <a:t>. </a:t>
            </a:r>
          </a:p>
          <a:p>
            <a:pPr lvl="1" eaLnBrk="1" hangingPunct="1">
              <a:lnSpc>
                <a:spcPct val="80000"/>
              </a:lnSpc>
              <a:spcBef>
                <a:spcPct val="0"/>
              </a:spcBef>
              <a:buFontTx/>
              <a:buChar char="•"/>
            </a:pPr>
            <a:r>
              <a:rPr lang="sv-SE" sz="900" dirty="0" err="1" smtClean="0"/>
              <a:t>When</a:t>
            </a:r>
            <a:r>
              <a:rPr lang="sv-SE" sz="900" dirty="0" smtClean="0"/>
              <a:t> </a:t>
            </a:r>
            <a:r>
              <a:rPr lang="sv-SE" sz="900" dirty="0" err="1" smtClean="0"/>
              <a:t>identifying</a:t>
            </a:r>
            <a:r>
              <a:rPr lang="sv-SE" sz="900" dirty="0" smtClean="0"/>
              <a:t> </a:t>
            </a:r>
            <a:r>
              <a:rPr lang="sv-SE" sz="900" dirty="0" err="1" smtClean="0"/>
              <a:t>critial</a:t>
            </a:r>
            <a:r>
              <a:rPr lang="sv-SE" sz="900" dirty="0" smtClean="0"/>
              <a:t> </a:t>
            </a:r>
            <a:r>
              <a:rPr lang="sv-SE" sz="900" dirty="0" err="1" smtClean="0"/>
              <a:t>user</a:t>
            </a:r>
            <a:r>
              <a:rPr lang="sv-SE" sz="900" dirty="0" smtClean="0"/>
              <a:t> </a:t>
            </a:r>
            <a:r>
              <a:rPr lang="sv-SE" sz="900" dirty="0" err="1" smtClean="0"/>
              <a:t>stories</a:t>
            </a:r>
            <a:r>
              <a:rPr lang="sv-SE" sz="900" dirty="0" smtClean="0"/>
              <a:t> that </a:t>
            </a:r>
            <a:r>
              <a:rPr lang="sv-SE" sz="900" dirty="0" err="1" smtClean="0"/>
              <a:t>should</a:t>
            </a:r>
            <a:r>
              <a:rPr lang="sv-SE" sz="900" dirty="0" smtClean="0"/>
              <a:t> be part of the </a:t>
            </a:r>
            <a:r>
              <a:rPr lang="sv-SE" sz="900" dirty="0" err="1" smtClean="0"/>
              <a:t>main</a:t>
            </a:r>
            <a:r>
              <a:rPr lang="sv-SE" sz="900" dirty="0" smtClean="0"/>
              <a:t> </a:t>
            </a:r>
            <a:r>
              <a:rPr lang="sv-SE" sz="900" dirty="0" err="1" smtClean="0"/>
              <a:t>branch</a:t>
            </a:r>
            <a:r>
              <a:rPr lang="sv-SE" sz="900" dirty="0" smtClean="0"/>
              <a:t> </a:t>
            </a:r>
            <a:r>
              <a:rPr lang="sv-SE" sz="900" dirty="0" err="1" smtClean="0"/>
              <a:t>quality</a:t>
            </a:r>
            <a:r>
              <a:rPr lang="sv-SE" sz="900" dirty="0" smtClean="0"/>
              <a:t> </a:t>
            </a:r>
            <a:r>
              <a:rPr lang="sv-SE" sz="900" dirty="0" err="1" smtClean="0"/>
              <a:t>monitoring</a:t>
            </a:r>
            <a:endParaRPr lang="sv-SE" sz="900" dirty="0" smtClean="0"/>
          </a:p>
          <a:p>
            <a:pPr lvl="1" eaLnBrk="1" hangingPunct="1">
              <a:lnSpc>
                <a:spcPct val="80000"/>
              </a:lnSpc>
              <a:spcBef>
                <a:spcPct val="0"/>
              </a:spcBef>
              <a:buFontTx/>
              <a:buChar char="•"/>
            </a:pPr>
            <a:r>
              <a:rPr lang="sv-SE" sz="900" dirty="0" smtClean="0"/>
              <a:t>For </a:t>
            </a:r>
            <a:r>
              <a:rPr lang="sv-SE" sz="900" dirty="0" err="1" smtClean="0"/>
              <a:t>identifying</a:t>
            </a:r>
            <a:r>
              <a:rPr lang="sv-SE" sz="900" dirty="0" smtClean="0"/>
              <a:t> </a:t>
            </a:r>
            <a:r>
              <a:rPr lang="sv-SE" sz="900" dirty="0" err="1" smtClean="0"/>
              <a:t>user</a:t>
            </a:r>
            <a:r>
              <a:rPr lang="sv-SE" sz="900" dirty="0" smtClean="0"/>
              <a:t> </a:t>
            </a:r>
            <a:r>
              <a:rPr lang="sv-SE" sz="900" dirty="0" err="1" smtClean="0"/>
              <a:t>stories</a:t>
            </a:r>
            <a:r>
              <a:rPr lang="sv-SE" sz="900" dirty="0" smtClean="0"/>
              <a:t> </a:t>
            </a:r>
            <a:r>
              <a:rPr lang="sv-SE" sz="900" dirty="0" err="1" smtClean="0"/>
              <a:t>touching</a:t>
            </a:r>
            <a:r>
              <a:rPr lang="sv-SE" sz="900" dirty="0" smtClean="0"/>
              <a:t> on new features, in order, to </a:t>
            </a:r>
            <a:r>
              <a:rPr lang="sv-SE" sz="900" dirty="0" err="1" smtClean="0"/>
              <a:t>identify</a:t>
            </a:r>
            <a:r>
              <a:rPr lang="sv-SE" sz="900" dirty="0" smtClean="0"/>
              <a:t> test </a:t>
            </a:r>
            <a:r>
              <a:rPr lang="sv-SE" sz="900" dirty="0" err="1" smtClean="0"/>
              <a:t>cases</a:t>
            </a:r>
            <a:r>
              <a:rPr lang="sv-SE" sz="900" dirty="0" smtClean="0"/>
              <a:t> to </a:t>
            </a:r>
            <a:r>
              <a:rPr lang="sv-SE" sz="900" dirty="0" err="1" smtClean="0"/>
              <a:t>use</a:t>
            </a:r>
            <a:r>
              <a:rPr lang="sv-SE" sz="900" dirty="0" smtClean="0"/>
              <a:t> for regression for a feature.</a:t>
            </a:r>
          </a:p>
          <a:p>
            <a:pPr eaLnBrk="1" hangingPunct="1">
              <a:spcBef>
                <a:spcPct val="0"/>
              </a:spcBef>
            </a:pPr>
            <a:endParaRPr lang="en-US" dirty="0" smtClean="0"/>
          </a:p>
          <a:p>
            <a:pPr eaLnBrk="1" hangingPunct="1"/>
            <a:endParaRPr lang="sv-SE" dirty="0" smtClean="0"/>
          </a:p>
          <a:p>
            <a:endParaRPr lang="en-US" dirty="0"/>
          </a:p>
        </p:txBody>
      </p:sp>
      <p:sp>
        <p:nvSpPr>
          <p:cNvPr id="4" name="Header Placeholder 3"/>
          <p:cNvSpPr>
            <a:spLocks noGrp="1"/>
          </p:cNvSpPr>
          <p:nvPr>
            <p:ph type="hdr" sz="quarter" idx="10"/>
          </p:nvPr>
        </p:nvSpPr>
        <p:spPr/>
        <p:txBody>
          <a:bodyPr/>
          <a:lstStyle/>
          <a:p>
            <a:pPr>
              <a:defRPr/>
            </a:pPr>
            <a:r>
              <a:rPr lang="en-GB" smtClean="0"/>
              <a:t>Test Presentation</a:t>
            </a:r>
            <a:endParaRPr lang="en-GB"/>
          </a:p>
        </p:txBody>
      </p:sp>
      <p:sp>
        <p:nvSpPr>
          <p:cNvPr id="5" name="Footer Placeholder 4"/>
          <p:cNvSpPr>
            <a:spLocks noGrp="1"/>
          </p:cNvSpPr>
          <p:nvPr>
            <p:ph type="ftr" sz="quarter" idx="11"/>
          </p:nvPr>
        </p:nvSpPr>
        <p:spPr/>
        <p:txBody>
          <a:bodyPr/>
          <a:lstStyle/>
          <a:p>
            <a:pPr>
              <a:defRPr/>
            </a:pPr>
            <a:r>
              <a:rPr lang="en-GB" smtClean="0"/>
              <a:t>1/152 43-LXE 108 236 Uen  Rev PA1</a:t>
            </a:r>
            <a:endParaRPr lang="en-GB"/>
          </a:p>
        </p:txBody>
      </p:sp>
      <p:sp>
        <p:nvSpPr>
          <p:cNvPr id="6" name="Slide Number Placeholder 5"/>
          <p:cNvSpPr>
            <a:spLocks noGrp="1"/>
          </p:cNvSpPr>
          <p:nvPr>
            <p:ph type="sldNum" sz="quarter" idx="12"/>
          </p:nvPr>
        </p:nvSpPr>
        <p:spPr/>
        <p:txBody>
          <a:bodyPr/>
          <a:lstStyle/>
          <a:p>
            <a:pPr>
              <a:defRPr/>
            </a:pPr>
            <a:fld id="{74A263B4-D0EB-4C6F-92B6-7AA329CF6000}" type="slidenum">
              <a:rPr lang="en-GB" smtClean="0"/>
              <a:pPr>
                <a:defRPr/>
              </a:pPr>
              <a:t>3</a:t>
            </a:fld>
            <a:endParaRPr lang="en-GB"/>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endParaRPr lang="en-US" dirty="0"/>
          </a:p>
        </p:txBody>
      </p:sp>
      <p:sp>
        <p:nvSpPr>
          <p:cNvPr id="4" name="Header Placeholder 3"/>
          <p:cNvSpPr>
            <a:spLocks noGrp="1"/>
          </p:cNvSpPr>
          <p:nvPr>
            <p:ph type="hdr" sz="quarter" idx="10"/>
          </p:nvPr>
        </p:nvSpPr>
        <p:spPr/>
        <p:txBody>
          <a:bodyPr/>
          <a:lstStyle/>
          <a:p>
            <a:pPr>
              <a:defRPr/>
            </a:pPr>
            <a:r>
              <a:rPr lang="en-GB" smtClean="0"/>
              <a:t>Test Presentation</a:t>
            </a:r>
            <a:endParaRPr lang="en-GB"/>
          </a:p>
        </p:txBody>
      </p:sp>
      <p:sp>
        <p:nvSpPr>
          <p:cNvPr id="5" name="Footer Placeholder 4"/>
          <p:cNvSpPr>
            <a:spLocks noGrp="1"/>
          </p:cNvSpPr>
          <p:nvPr>
            <p:ph type="ftr" sz="quarter" idx="11"/>
          </p:nvPr>
        </p:nvSpPr>
        <p:spPr/>
        <p:txBody>
          <a:bodyPr/>
          <a:lstStyle/>
          <a:p>
            <a:pPr>
              <a:defRPr/>
            </a:pPr>
            <a:r>
              <a:rPr lang="en-GB" smtClean="0"/>
              <a:t>1/152 43-LXE 108 236 Uen  Rev PA1</a:t>
            </a:r>
            <a:endParaRPr lang="en-GB"/>
          </a:p>
        </p:txBody>
      </p:sp>
      <p:sp>
        <p:nvSpPr>
          <p:cNvPr id="6" name="Slide Number Placeholder 5"/>
          <p:cNvSpPr>
            <a:spLocks noGrp="1"/>
          </p:cNvSpPr>
          <p:nvPr>
            <p:ph type="sldNum" sz="quarter" idx="12"/>
          </p:nvPr>
        </p:nvSpPr>
        <p:spPr/>
        <p:txBody>
          <a:bodyPr/>
          <a:lstStyle/>
          <a:p>
            <a:pPr>
              <a:defRPr/>
            </a:pPr>
            <a:fld id="{74A263B4-D0EB-4C6F-92B6-7AA329CF6000}" type="slidenum">
              <a:rPr lang="en-GB" smtClean="0"/>
              <a:pPr>
                <a:defRPr/>
              </a:pPr>
              <a:t>21</a:t>
            </a:fld>
            <a:endParaRPr lang="en-GB"/>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endParaRPr lang="en-US" dirty="0"/>
          </a:p>
        </p:txBody>
      </p:sp>
      <p:sp>
        <p:nvSpPr>
          <p:cNvPr id="4" name="Header Placeholder 3"/>
          <p:cNvSpPr>
            <a:spLocks noGrp="1"/>
          </p:cNvSpPr>
          <p:nvPr>
            <p:ph type="hdr" sz="quarter" idx="10"/>
          </p:nvPr>
        </p:nvSpPr>
        <p:spPr/>
        <p:txBody>
          <a:bodyPr/>
          <a:lstStyle/>
          <a:p>
            <a:pPr>
              <a:defRPr/>
            </a:pPr>
            <a:r>
              <a:rPr lang="en-GB" smtClean="0"/>
              <a:t>Test Presentation</a:t>
            </a:r>
            <a:endParaRPr lang="en-GB"/>
          </a:p>
        </p:txBody>
      </p:sp>
      <p:sp>
        <p:nvSpPr>
          <p:cNvPr id="5" name="Footer Placeholder 4"/>
          <p:cNvSpPr>
            <a:spLocks noGrp="1"/>
          </p:cNvSpPr>
          <p:nvPr>
            <p:ph type="ftr" sz="quarter" idx="11"/>
          </p:nvPr>
        </p:nvSpPr>
        <p:spPr/>
        <p:txBody>
          <a:bodyPr/>
          <a:lstStyle/>
          <a:p>
            <a:pPr>
              <a:defRPr/>
            </a:pPr>
            <a:r>
              <a:rPr lang="en-GB" smtClean="0"/>
              <a:t>1/152 43-LXE 108 236 Uen  Rev PA1</a:t>
            </a:r>
            <a:endParaRPr lang="en-GB"/>
          </a:p>
        </p:txBody>
      </p:sp>
      <p:sp>
        <p:nvSpPr>
          <p:cNvPr id="6" name="Slide Number Placeholder 5"/>
          <p:cNvSpPr>
            <a:spLocks noGrp="1"/>
          </p:cNvSpPr>
          <p:nvPr>
            <p:ph type="sldNum" sz="quarter" idx="12"/>
          </p:nvPr>
        </p:nvSpPr>
        <p:spPr/>
        <p:txBody>
          <a:bodyPr/>
          <a:lstStyle/>
          <a:p>
            <a:pPr>
              <a:defRPr/>
            </a:pPr>
            <a:fld id="{74A263B4-D0EB-4C6F-92B6-7AA329CF6000}" type="slidenum">
              <a:rPr lang="en-GB" smtClean="0"/>
              <a:pPr>
                <a:defRPr/>
              </a:pPr>
              <a:t>22</a:t>
            </a:fld>
            <a:endParaRPr lang="en-GB"/>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eaLnBrk="1" hangingPunct="1"/>
            <a:endParaRPr lang="sv-SE" sz="800" dirty="0" smtClean="0"/>
          </a:p>
        </p:txBody>
      </p:sp>
      <p:sp>
        <p:nvSpPr>
          <p:cNvPr id="4" name="Header Placeholder 3"/>
          <p:cNvSpPr>
            <a:spLocks noGrp="1"/>
          </p:cNvSpPr>
          <p:nvPr>
            <p:ph type="hdr" sz="quarter" idx="10"/>
          </p:nvPr>
        </p:nvSpPr>
        <p:spPr/>
        <p:txBody>
          <a:bodyPr/>
          <a:lstStyle/>
          <a:p>
            <a:pPr>
              <a:defRPr/>
            </a:pPr>
            <a:r>
              <a:rPr lang="en-GB" smtClean="0"/>
              <a:t>Test Presentation</a:t>
            </a:r>
            <a:endParaRPr lang="en-GB"/>
          </a:p>
        </p:txBody>
      </p:sp>
      <p:sp>
        <p:nvSpPr>
          <p:cNvPr id="5" name="Footer Placeholder 4"/>
          <p:cNvSpPr>
            <a:spLocks noGrp="1"/>
          </p:cNvSpPr>
          <p:nvPr>
            <p:ph type="ftr" sz="quarter" idx="11"/>
          </p:nvPr>
        </p:nvSpPr>
        <p:spPr/>
        <p:txBody>
          <a:bodyPr/>
          <a:lstStyle/>
          <a:p>
            <a:pPr>
              <a:defRPr/>
            </a:pPr>
            <a:r>
              <a:rPr lang="en-GB" smtClean="0"/>
              <a:t>1/152 43-LXE 108 236 Uen  Rev PA1</a:t>
            </a:r>
            <a:endParaRPr lang="en-GB"/>
          </a:p>
        </p:txBody>
      </p:sp>
      <p:sp>
        <p:nvSpPr>
          <p:cNvPr id="6" name="Slide Number Placeholder 5"/>
          <p:cNvSpPr>
            <a:spLocks noGrp="1"/>
          </p:cNvSpPr>
          <p:nvPr>
            <p:ph type="sldNum" sz="quarter" idx="12"/>
          </p:nvPr>
        </p:nvSpPr>
        <p:spPr/>
        <p:txBody>
          <a:bodyPr/>
          <a:lstStyle/>
          <a:p>
            <a:pPr>
              <a:defRPr/>
            </a:pPr>
            <a:fld id="{74A263B4-D0EB-4C6F-92B6-7AA329CF6000}" type="slidenum">
              <a:rPr lang="en-GB" smtClean="0"/>
              <a:pPr>
                <a:defRPr/>
              </a:pPr>
              <a:t>23</a:t>
            </a:fld>
            <a:endParaRPr lang="en-GB"/>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pPr eaLnBrk="1" hangingPunct="1">
              <a:lnSpc>
                <a:spcPct val="80000"/>
              </a:lnSpc>
              <a:spcBef>
                <a:spcPct val="0"/>
              </a:spcBef>
            </a:pPr>
            <a:r>
              <a:rPr lang="sv-SE" sz="1100" dirty="0" smtClean="0"/>
              <a:t>Why do </a:t>
            </a:r>
            <a:r>
              <a:rPr lang="sv-SE" sz="1100" dirty="0" err="1" smtClean="0"/>
              <a:t>we</a:t>
            </a:r>
            <a:r>
              <a:rPr lang="sv-SE" sz="1100" dirty="0" smtClean="0"/>
              <a:t> have </a:t>
            </a:r>
            <a:r>
              <a:rPr lang="sv-SE" sz="1100" dirty="0" err="1" smtClean="0"/>
              <a:t>requirements</a:t>
            </a:r>
            <a:r>
              <a:rPr lang="sv-SE" sz="1100" dirty="0" smtClean="0"/>
              <a:t>?</a:t>
            </a:r>
          </a:p>
          <a:p>
            <a:pPr eaLnBrk="1" hangingPunct="1">
              <a:lnSpc>
                <a:spcPct val="80000"/>
              </a:lnSpc>
              <a:spcBef>
                <a:spcPct val="0"/>
              </a:spcBef>
            </a:pPr>
            <a:r>
              <a:rPr lang="sv-SE" sz="1100" dirty="0" err="1" smtClean="0"/>
              <a:t>-To</a:t>
            </a:r>
            <a:r>
              <a:rPr lang="sv-SE" sz="1100" dirty="0" smtClean="0"/>
              <a:t> be sure that </a:t>
            </a:r>
            <a:r>
              <a:rPr lang="sv-SE" sz="1100" dirty="0" err="1" smtClean="0"/>
              <a:t>we</a:t>
            </a:r>
            <a:r>
              <a:rPr lang="sv-SE" sz="1100" dirty="0" smtClean="0"/>
              <a:t> </a:t>
            </a:r>
            <a:r>
              <a:rPr lang="sv-SE" sz="1100" dirty="0" err="1" smtClean="0"/>
              <a:t>meet</a:t>
            </a:r>
            <a:r>
              <a:rPr lang="sv-SE" sz="1100" dirty="0" smtClean="0"/>
              <a:t> the </a:t>
            </a:r>
            <a:r>
              <a:rPr lang="sv-SE" sz="1100" dirty="0" err="1" smtClean="0"/>
              <a:t>expectations</a:t>
            </a:r>
            <a:r>
              <a:rPr lang="sv-SE" sz="1100" dirty="0" smtClean="0"/>
              <a:t> of the </a:t>
            </a:r>
            <a:r>
              <a:rPr lang="sv-SE" sz="1100" dirty="0" err="1" smtClean="0"/>
              <a:t>customers</a:t>
            </a:r>
            <a:r>
              <a:rPr lang="sv-SE" sz="1100" dirty="0" smtClean="0"/>
              <a:t> </a:t>
            </a:r>
            <a:r>
              <a:rPr lang="sv-SE" sz="1100" dirty="0" err="1" smtClean="0"/>
              <a:t>regarding</a:t>
            </a:r>
            <a:r>
              <a:rPr lang="sv-SE" sz="1100" dirty="0" smtClean="0"/>
              <a:t> </a:t>
            </a:r>
            <a:r>
              <a:rPr lang="sv-SE" sz="1100" dirty="0" err="1" smtClean="0"/>
              <a:t>scope</a:t>
            </a:r>
            <a:r>
              <a:rPr lang="sv-SE" sz="1100" dirty="0" smtClean="0"/>
              <a:t>.</a:t>
            </a:r>
          </a:p>
          <a:p>
            <a:pPr eaLnBrk="1" hangingPunct="1"/>
            <a:r>
              <a:rPr lang="sv-SE" sz="1100" dirty="0" smtClean="0"/>
              <a:t>The </a:t>
            </a:r>
            <a:r>
              <a:rPr lang="sv-SE" sz="1100" dirty="0" err="1" smtClean="0"/>
              <a:t>customer</a:t>
            </a:r>
            <a:r>
              <a:rPr lang="sv-SE" sz="1100" dirty="0" smtClean="0"/>
              <a:t> must be </a:t>
            </a:r>
            <a:r>
              <a:rPr lang="sv-SE" sz="1100" dirty="0" err="1" smtClean="0"/>
              <a:t>able</a:t>
            </a:r>
            <a:r>
              <a:rPr lang="sv-SE" sz="1100" dirty="0" smtClean="0"/>
              <a:t> to </a:t>
            </a:r>
            <a:r>
              <a:rPr lang="sv-SE" sz="1100" dirty="0" err="1" smtClean="0"/>
              <a:t>validate</a:t>
            </a:r>
            <a:r>
              <a:rPr lang="sv-SE" sz="1100" dirty="0" smtClean="0"/>
              <a:t> the </a:t>
            </a:r>
            <a:r>
              <a:rPr lang="sv-SE" sz="1100" dirty="0" err="1" smtClean="0"/>
              <a:t>product</a:t>
            </a:r>
            <a:r>
              <a:rPr lang="sv-SE" sz="1100" dirty="0" smtClean="0"/>
              <a:t> to </a:t>
            </a:r>
            <a:r>
              <a:rPr lang="sv-SE" sz="1100" dirty="0" err="1" smtClean="0"/>
              <a:t>see</a:t>
            </a:r>
            <a:r>
              <a:rPr lang="sv-SE" sz="1100" dirty="0" smtClean="0"/>
              <a:t> it </a:t>
            </a:r>
            <a:r>
              <a:rPr lang="sv-SE" sz="1100" dirty="0" err="1" smtClean="0"/>
              <a:t>correctly</a:t>
            </a:r>
            <a:r>
              <a:rPr lang="sv-SE" sz="1100" dirty="0" smtClean="0"/>
              <a:t> </a:t>
            </a:r>
            <a:r>
              <a:rPr lang="sv-SE" sz="1100" dirty="0" err="1" smtClean="0"/>
              <a:t>reflects</a:t>
            </a:r>
            <a:r>
              <a:rPr lang="sv-SE" sz="1100" dirty="0" smtClean="0"/>
              <a:t> his </a:t>
            </a:r>
            <a:r>
              <a:rPr lang="sv-SE" sz="1100" dirty="0" err="1" smtClean="0"/>
              <a:t>needs</a:t>
            </a:r>
            <a:r>
              <a:rPr lang="sv-SE" sz="1100" dirty="0" smtClean="0"/>
              <a:t> and </a:t>
            </a:r>
            <a:r>
              <a:rPr lang="sv-SE" sz="1100" dirty="0" err="1" smtClean="0"/>
              <a:t>expectations</a:t>
            </a:r>
            <a:r>
              <a:rPr lang="sv-SE" sz="1100" dirty="0" smtClean="0"/>
              <a:t>.</a:t>
            </a:r>
          </a:p>
          <a:p>
            <a:pPr eaLnBrk="1" hangingPunct="1">
              <a:lnSpc>
                <a:spcPct val="80000"/>
              </a:lnSpc>
              <a:spcBef>
                <a:spcPct val="0"/>
              </a:spcBef>
            </a:pPr>
            <a:endParaRPr lang="sv-SE" sz="1100" dirty="0" smtClean="0"/>
          </a:p>
          <a:p>
            <a:pPr eaLnBrk="1" hangingPunct="1">
              <a:lnSpc>
                <a:spcPct val="80000"/>
              </a:lnSpc>
              <a:spcBef>
                <a:spcPct val="0"/>
              </a:spcBef>
            </a:pPr>
            <a:r>
              <a:rPr lang="sv-SE" sz="1100" dirty="0" smtClean="0"/>
              <a:t>--------------------------</a:t>
            </a:r>
          </a:p>
          <a:p>
            <a:pPr eaLnBrk="1" hangingPunct="1">
              <a:lnSpc>
                <a:spcPct val="80000"/>
              </a:lnSpc>
              <a:spcBef>
                <a:spcPct val="0"/>
              </a:spcBef>
            </a:pPr>
            <a:endParaRPr lang="sv-SE" sz="1100" dirty="0" smtClean="0"/>
          </a:p>
          <a:p>
            <a:pPr eaLnBrk="1" hangingPunct="1">
              <a:lnSpc>
                <a:spcPct val="80000"/>
              </a:lnSpc>
              <a:spcBef>
                <a:spcPct val="0"/>
              </a:spcBef>
            </a:pPr>
            <a:r>
              <a:rPr lang="sv-SE" sz="1100" dirty="0" err="1" smtClean="0"/>
              <a:t>-By</a:t>
            </a:r>
            <a:r>
              <a:rPr lang="sv-SE" sz="1100" dirty="0" smtClean="0"/>
              <a:t> </a:t>
            </a:r>
            <a:r>
              <a:rPr lang="sv-SE" sz="1100" dirty="0" err="1" smtClean="0"/>
              <a:t>having</a:t>
            </a:r>
            <a:r>
              <a:rPr lang="sv-SE" sz="1100" dirty="0" smtClean="0"/>
              <a:t> this </a:t>
            </a:r>
            <a:r>
              <a:rPr lang="sv-SE" sz="1100" dirty="0" err="1" smtClean="0"/>
              <a:t>documented</a:t>
            </a:r>
            <a:r>
              <a:rPr lang="sv-SE" sz="1100" dirty="0" smtClean="0"/>
              <a:t> at the </a:t>
            </a:r>
            <a:r>
              <a:rPr lang="sv-SE" sz="1100" dirty="0" err="1" smtClean="0"/>
              <a:t>user</a:t>
            </a:r>
            <a:r>
              <a:rPr lang="sv-SE" sz="1100" dirty="0" smtClean="0"/>
              <a:t> story </a:t>
            </a:r>
            <a:r>
              <a:rPr lang="sv-SE" sz="1100" dirty="0" err="1" smtClean="0"/>
              <a:t>level</a:t>
            </a:r>
            <a:r>
              <a:rPr lang="sv-SE" sz="1100" dirty="0" smtClean="0"/>
              <a:t> </a:t>
            </a:r>
            <a:r>
              <a:rPr lang="sv-SE" sz="1100" dirty="0" err="1" smtClean="0"/>
              <a:t>greatly</a:t>
            </a:r>
            <a:r>
              <a:rPr lang="sv-SE" sz="1100" dirty="0" smtClean="0"/>
              <a:t> </a:t>
            </a:r>
            <a:r>
              <a:rPr lang="sv-SE" sz="1100" dirty="0" err="1" smtClean="0"/>
              <a:t>increases</a:t>
            </a:r>
            <a:r>
              <a:rPr lang="sv-SE" sz="1100" dirty="0" smtClean="0"/>
              <a:t> the </a:t>
            </a:r>
            <a:r>
              <a:rPr lang="sv-SE" sz="1100" dirty="0" err="1" smtClean="0"/>
              <a:t>availability</a:t>
            </a:r>
            <a:r>
              <a:rPr lang="sv-SE" sz="1100" dirty="0" smtClean="0"/>
              <a:t> of the info (</a:t>
            </a:r>
            <a:r>
              <a:rPr lang="sv-SE" sz="1100" dirty="0" err="1" smtClean="0"/>
              <a:t>both</a:t>
            </a:r>
            <a:r>
              <a:rPr lang="sv-SE" sz="1100" dirty="0" smtClean="0"/>
              <a:t> </a:t>
            </a:r>
            <a:r>
              <a:rPr lang="sv-SE" sz="1100" dirty="0" err="1" smtClean="0"/>
              <a:t>physically</a:t>
            </a:r>
            <a:r>
              <a:rPr lang="sv-SE" sz="1100" dirty="0" smtClean="0"/>
              <a:t> and </a:t>
            </a:r>
            <a:r>
              <a:rPr lang="sv-SE" sz="1100" dirty="0" err="1" smtClean="0"/>
              <a:t>understandability</a:t>
            </a:r>
            <a:r>
              <a:rPr lang="sv-SE" sz="1100" dirty="0" smtClean="0"/>
              <a:t> </a:t>
            </a:r>
            <a:r>
              <a:rPr lang="sv-SE" sz="1100" dirty="0" err="1" smtClean="0"/>
              <a:t>wise</a:t>
            </a:r>
            <a:r>
              <a:rPr lang="sv-SE" sz="1100" dirty="0" smtClean="0"/>
              <a:t>), </a:t>
            </a:r>
            <a:r>
              <a:rPr lang="sv-SE" sz="1100" dirty="0" err="1" smtClean="0"/>
              <a:t>which</a:t>
            </a:r>
            <a:r>
              <a:rPr lang="sv-SE" sz="1100" dirty="0" smtClean="0"/>
              <a:t> in </a:t>
            </a:r>
            <a:r>
              <a:rPr lang="sv-SE" sz="1100" dirty="0" err="1" smtClean="0"/>
              <a:t>turn</a:t>
            </a:r>
            <a:r>
              <a:rPr lang="sv-SE" sz="1100" dirty="0" smtClean="0"/>
              <a:t> </a:t>
            </a:r>
            <a:r>
              <a:rPr lang="sv-SE" sz="1100" dirty="0" err="1" smtClean="0"/>
              <a:t>reduces</a:t>
            </a:r>
            <a:r>
              <a:rPr lang="sv-SE" sz="1100" dirty="0" smtClean="0"/>
              <a:t> the overhead of </a:t>
            </a:r>
            <a:r>
              <a:rPr lang="sv-SE" sz="1100" dirty="0" err="1" smtClean="0"/>
              <a:t>chasing</a:t>
            </a:r>
            <a:r>
              <a:rPr lang="sv-SE" sz="1100" dirty="0" smtClean="0"/>
              <a:t> </a:t>
            </a:r>
            <a:r>
              <a:rPr lang="sv-SE" sz="1100" dirty="0" err="1" smtClean="0"/>
              <a:t>down</a:t>
            </a:r>
            <a:r>
              <a:rPr lang="sv-SE" sz="1100" dirty="0" smtClean="0"/>
              <a:t> and </a:t>
            </a:r>
            <a:r>
              <a:rPr lang="sv-SE" sz="1100" dirty="0" err="1" smtClean="0"/>
              <a:t>asking</a:t>
            </a:r>
            <a:r>
              <a:rPr lang="sv-SE" sz="1100" dirty="0" smtClean="0"/>
              <a:t> an </a:t>
            </a:r>
            <a:r>
              <a:rPr lang="sv-SE" sz="1100" dirty="0" err="1" smtClean="0"/>
              <a:t>actual</a:t>
            </a:r>
            <a:r>
              <a:rPr lang="sv-SE" sz="1100" dirty="0" smtClean="0"/>
              <a:t> SW person. </a:t>
            </a:r>
          </a:p>
          <a:p>
            <a:pPr eaLnBrk="1" hangingPunct="1">
              <a:lnSpc>
                <a:spcPct val="80000"/>
              </a:lnSpc>
              <a:spcBef>
                <a:spcPct val="0"/>
              </a:spcBef>
            </a:pPr>
            <a:r>
              <a:rPr lang="sv-SE" sz="1100" dirty="0" err="1" smtClean="0"/>
              <a:t>-It</a:t>
            </a:r>
            <a:r>
              <a:rPr lang="sv-SE" sz="1100" dirty="0" smtClean="0"/>
              <a:t> </a:t>
            </a:r>
            <a:r>
              <a:rPr lang="sv-SE" sz="1100" dirty="0" err="1" smtClean="0"/>
              <a:t>also</a:t>
            </a:r>
            <a:r>
              <a:rPr lang="sv-SE" sz="1100" dirty="0" smtClean="0"/>
              <a:t>, </a:t>
            </a:r>
            <a:r>
              <a:rPr lang="sv-SE" sz="1100" dirty="0" err="1" smtClean="0"/>
              <a:t>reduces</a:t>
            </a:r>
            <a:r>
              <a:rPr lang="sv-SE" sz="1100" dirty="0" smtClean="0"/>
              <a:t> the risk of ’</a:t>
            </a:r>
            <a:r>
              <a:rPr lang="sv-SE" sz="1100" dirty="0" err="1" smtClean="0"/>
              <a:t>loosing</a:t>
            </a:r>
            <a:r>
              <a:rPr lang="sv-SE" sz="1100" dirty="0" smtClean="0"/>
              <a:t>’ </a:t>
            </a:r>
            <a:r>
              <a:rPr lang="sv-SE" sz="1100" dirty="0" err="1" smtClean="0"/>
              <a:t>knowledge</a:t>
            </a:r>
            <a:r>
              <a:rPr lang="sv-SE" sz="1100" dirty="0" smtClean="0"/>
              <a:t>, </a:t>
            </a:r>
            <a:r>
              <a:rPr lang="sv-SE" sz="1100" dirty="0" err="1" smtClean="0"/>
              <a:t>e.g</a:t>
            </a:r>
            <a:r>
              <a:rPr lang="sv-SE" sz="1100" dirty="0" smtClean="0"/>
              <a:t>. </a:t>
            </a:r>
            <a:r>
              <a:rPr lang="sv-SE" sz="1100" dirty="0" err="1" smtClean="0"/>
              <a:t>when</a:t>
            </a:r>
            <a:r>
              <a:rPr lang="sv-SE" sz="1100" dirty="0" smtClean="0"/>
              <a:t> the </a:t>
            </a:r>
            <a:r>
              <a:rPr lang="sv-SE" sz="1100" dirty="0" err="1" smtClean="0"/>
              <a:t>people</a:t>
            </a:r>
            <a:r>
              <a:rPr lang="sv-SE" sz="1100" dirty="0" smtClean="0"/>
              <a:t> </a:t>
            </a:r>
            <a:r>
              <a:rPr lang="sv-SE" sz="1100" dirty="0" err="1" smtClean="0"/>
              <a:t>involved</a:t>
            </a:r>
            <a:r>
              <a:rPr lang="sv-SE" sz="1100" dirty="0" smtClean="0"/>
              <a:t> in the </a:t>
            </a:r>
            <a:r>
              <a:rPr lang="sv-SE" sz="1100" dirty="0" err="1" smtClean="0"/>
              <a:t>development</a:t>
            </a:r>
            <a:r>
              <a:rPr lang="sv-SE" sz="1100" dirty="0" smtClean="0"/>
              <a:t> of a </a:t>
            </a:r>
            <a:r>
              <a:rPr lang="sv-SE" sz="1100" dirty="0" err="1" smtClean="0"/>
              <a:t>particular</a:t>
            </a:r>
            <a:r>
              <a:rPr lang="sv-SE" sz="1100" dirty="0" smtClean="0"/>
              <a:t> </a:t>
            </a:r>
            <a:r>
              <a:rPr lang="sv-SE" sz="1100" dirty="0" err="1" smtClean="0"/>
              <a:t>functionality</a:t>
            </a:r>
            <a:r>
              <a:rPr lang="sv-SE" sz="1100" dirty="0" smtClean="0"/>
              <a:t> </a:t>
            </a:r>
            <a:r>
              <a:rPr lang="sv-SE" sz="1100" dirty="0" err="1" smtClean="0"/>
              <a:t>change</a:t>
            </a:r>
            <a:r>
              <a:rPr lang="sv-SE" sz="1100" dirty="0" smtClean="0"/>
              <a:t> </a:t>
            </a:r>
            <a:r>
              <a:rPr lang="sv-SE" sz="1100" dirty="0" err="1" smtClean="0"/>
              <a:t>jobs</a:t>
            </a:r>
            <a:r>
              <a:rPr lang="sv-SE" sz="1100" dirty="0" smtClean="0"/>
              <a:t>, </a:t>
            </a:r>
            <a:r>
              <a:rPr lang="sv-SE" sz="1100" dirty="0" err="1" smtClean="0"/>
              <a:t>when</a:t>
            </a:r>
            <a:r>
              <a:rPr lang="sv-SE" sz="1100" dirty="0" smtClean="0"/>
              <a:t> the </a:t>
            </a:r>
            <a:r>
              <a:rPr lang="sv-SE" sz="1100" dirty="0" err="1" smtClean="0"/>
              <a:t>actual</a:t>
            </a:r>
            <a:r>
              <a:rPr lang="sv-SE" sz="1100" dirty="0" smtClean="0"/>
              <a:t> </a:t>
            </a:r>
            <a:r>
              <a:rPr lang="sv-SE" sz="1100" dirty="0" err="1" smtClean="0"/>
              <a:t>behaviour</a:t>
            </a:r>
            <a:r>
              <a:rPr lang="sv-SE" sz="1100" dirty="0" smtClean="0"/>
              <a:t> is </a:t>
            </a:r>
            <a:r>
              <a:rPr lang="sv-SE" sz="1100" dirty="0" err="1" smtClean="0"/>
              <a:t>modified</a:t>
            </a:r>
            <a:r>
              <a:rPr lang="sv-SE" sz="1100" dirty="0" smtClean="0"/>
              <a:t> by </a:t>
            </a:r>
            <a:r>
              <a:rPr lang="sv-SE" sz="1100" dirty="0" err="1" smtClean="0"/>
              <a:t>others</a:t>
            </a:r>
            <a:r>
              <a:rPr lang="sv-SE" sz="1100" dirty="0" smtClean="0"/>
              <a:t> later on etc.</a:t>
            </a:r>
            <a:endParaRPr lang="sv-SE" sz="1600" dirty="0" smtClean="0"/>
          </a:p>
          <a:p>
            <a:pPr eaLnBrk="1" hangingPunct="1">
              <a:lnSpc>
                <a:spcPct val="80000"/>
              </a:lnSpc>
              <a:spcBef>
                <a:spcPct val="0"/>
              </a:spcBef>
            </a:pPr>
            <a:r>
              <a:rPr lang="sv-SE" sz="1600" dirty="0" smtClean="0"/>
              <a:t>- </a:t>
            </a:r>
            <a:r>
              <a:rPr lang="sv-SE" sz="1100" dirty="0" smtClean="0"/>
              <a:t>To </a:t>
            </a:r>
            <a:r>
              <a:rPr lang="sv-SE" sz="1100" dirty="0" err="1" smtClean="0"/>
              <a:t>describe</a:t>
            </a:r>
            <a:r>
              <a:rPr lang="sv-SE" sz="1100" dirty="0" smtClean="0"/>
              <a:t> &amp; </a:t>
            </a:r>
            <a:r>
              <a:rPr lang="sv-SE" sz="1100" dirty="0" err="1" smtClean="0"/>
              <a:t>document</a:t>
            </a:r>
            <a:r>
              <a:rPr lang="sv-SE" sz="1100" dirty="0" smtClean="0"/>
              <a:t> the </a:t>
            </a:r>
            <a:r>
              <a:rPr lang="sv-SE" sz="1100" dirty="0" err="1" smtClean="0"/>
              <a:t>supported</a:t>
            </a:r>
            <a:r>
              <a:rPr lang="sv-SE" sz="1100" dirty="0" smtClean="0"/>
              <a:t> </a:t>
            </a:r>
            <a:r>
              <a:rPr lang="sv-SE" sz="1100" dirty="0" err="1" smtClean="0"/>
              <a:t>functionality</a:t>
            </a:r>
            <a:r>
              <a:rPr lang="sv-SE" sz="1100" dirty="0" smtClean="0"/>
              <a:t> in a </a:t>
            </a:r>
            <a:r>
              <a:rPr lang="sv-SE" sz="1100" dirty="0" err="1" smtClean="0"/>
              <a:t>way</a:t>
            </a:r>
            <a:r>
              <a:rPr lang="sv-SE" sz="1100" dirty="0" smtClean="0"/>
              <a:t> that </a:t>
            </a:r>
            <a:r>
              <a:rPr lang="sv-SE" sz="1100" dirty="0" err="1" smtClean="0"/>
              <a:t>can</a:t>
            </a:r>
            <a:r>
              <a:rPr lang="sv-SE" sz="1100" dirty="0" smtClean="0"/>
              <a:t> be read &amp; </a:t>
            </a:r>
            <a:r>
              <a:rPr lang="sv-SE" sz="1100" dirty="0" err="1" smtClean="0"/>
              <a:t>understood</a:t>
            </a:r>
            <a:r>
              <a:rPr lang="sv-SE" sz="1100" dirty="0" smtClean="0"/>
              <a:t> by a </a:t>
            </a:r>
            <a:r>
              <a:rPr lang="sv-SE" sz="1100" dirty="0" err="1" smtClean="0"/>
              <a:t>wide</a:t>
            </a:r>
            <a:r>
              <a:rPr lang="sv-SE" sz="1100" dirty="0" smtClean="0"/>
              <a:t> </a:t>
            </a:r>
            <a:r>
              <a:rPr lang="sv-SE" sz="1100" dirty="0" err="1" smtClean="0"/>
              <a:t>SEMC-internal</a:t>
            </a:r>
            <a:r>
              <a:rPr lang="sv-SE" sz="1100" dirty="0" smtClean="0"/>
              <a:t> </a:t>
            </a:r>
            <a:r>
              <a:rPr lang="sv-SE" sz="1100" dirty="0" err="1" smtClean="0"/>
              <a:t>audience</a:t>
            </a:r>
            <a:r>
              <a:rPr lang="sv-SE" sz="1100" dirty="0" smtClean="0"/>
              <a:t>. </a:t>
            </a:r>
          </a:p>
          <a:p>
            <a:pPr eaLnBrk="1" hangingPunct="1">
              <a:lnSpc>
                <a:spcPct val="80000"/>
              </a:lnSpc>
              <a:spcBef>
                <a:spcPct val="0"/>
              </a:spcBef>
            </a:pPr>
            <a:r>
              <a:rPr lang="sv-SE" sz="1100" dirty="0" smtClean="0"/>
              <a:t>- A </a:t>
            </a:r>
            <a:r>
              <a:rPr lang="sv-SE" sz="1100" dirty="0" err="1" smtClean="0"/>
              <a:t>lot</a:t>
            </a:r>
            <a:r>
              <a:rPr lang="sv-SE" sz="1100" dirty="0" smtClean="0"/>
              <a:t> </a:t>
            </a:r>
            <a:r>
              <a:rPr lang="sv-SE" sz="1100" dirty="0" err="1" smtClean="0"/>
              <a:t>more</a:t>
            </a:r>
            <a:r>
              <a:rPr lang="sv-SE" sz="1100" dirty="0" smtClean="0"/>
              <a:t> </a:t>
            </a:r>
            <a:r>
              <a:rPr lang="sv-SE" sz="1100" dirty="0" err="1" smtClean="0"/>
              <a:t>compacted</a:t>
            </a:r>
            <a:r>
              <a:rPr lang="sv-SE" sz="1100" dirty="0" smtClean="0"/>
              <a:t> format </a:t>
            </a:r>
            <a:r>
              <a:rPr lang="sv-SE" sz="1100" dirty="0" err="1" smtClean="0"/>
              <a:t>than</a:t>
            </a:r>
            <a:r>
              <a:rPr lang="sv-SE" sz="1100" dirty="0" smtClean="0"/>
              <a:t> </a:t>
            </a:r>
            <a:r>
              <a:rPr lang="sv-SE" sz="1100" dirty="0" err="1" smtClean="0"/>
              <a:t>e.g</a:t>
            </a:r>
            <a:r>
              <a:rPr lang="sv-SE" sz="1100" dirty="0" smtClean="0"/>
              <a:t>. </a:t>
            </a:r>
            <a:r>
              <a:rPr lang="sv-SE" sz="1100" dirty="0" err="1" smtClean="0"/>
              <a:t>reading</a:t>
            </a:r>
            <a:r>
              <a:rPr lang="sv-SE" sz="1100" dirty="0" smtClean="0"/>
              <a:t> the </a:t>
            </a:r>
            <a:r>
              <a:rPr lang="sv-SE" sz="1100" dirty="0" err="1" smtClean="0"/>
              <a:t>source</a:t>
            </a:r>
            <a:r>
              <a:rPr lang="sv-SE" sz="1100" dirty="0" smtClean="0"/>
              <a:t> </a:t>
            </a:r>
            <a:r>
              <a:rPr lang="sv-SE" sz="1100" dirty="0" err="1" smtClean="0"/>
              <a:t>code</a:t>
            </a:r>
            <a:r>
              <a:rPr lang="sv-SE" sz="1100" dirty="0" smtClean="0"/>
              <a:t> &amp;/ test </a:t>
            </a:r>
            <a:r>
              <a:rPr lang="sv-SE" sz="1100" dirty="0" err="1" smtClean="0"/>
              <a:t>cases</a:t>
            </a:r>
            <a:r>
              <a:rPr lang="sv-SE" sz="1100" dirty="0" smtClean="0"/>
              <a:t>. </a:t>
            </a:r>
          </a:p>
          <a:p>
            <a:pPr eaLnBrk="1" hangingPunct="1">
              <a:lnSpc>
                <a:spcPct val="80000"/>
              </a:lnSpc>
              <a:spcBef>
                <a:spcPct val="0"/>
              </a:spcBef>
            </a:pPr>
            <a:endParaRPr lang="sv-SE" sz="1100" dirty="0" smtClean="0"/>
          </a:p>
          <a:p>
            <a:pPr eaLnBrk="1" hangingPunct="1">
              <a:lnSpc>
                <a:spcPct val="80000"/>
              </a:lnSpc>
              <a:spcBef>
                <a:spcPct val="0"/>
              </a:spcBef>
            </a:pPr>
            <a:r>
              <a:rPr lang="sv-SE" sz="1100" dirty="0" smtClean="0"/>
              <a:t>--------------------------</a:t>
            </a:r>
          </a:p>
          <a:p>
            <a:pPr eaLnBrk="1" hangingPunct="1">
              <a:lnSpc>
                <a:spcPct val="80000"/>
              </a:lnSpc>
              <a:spcBef>
                <a:spcPct val="0"/>
              </a:spcBef>
            </a:pPr>
            <a:endParaRPr lang="sv-SE" sz="1100" dirty="0" smtClean="0"/>
          </a:p>
          <a:p>
            <a:pPr eaLnBrk="1" hangingPunct="1">
              <a:lnSpc>
                <a:spcPct val="80000"/>
              </a:lnSpc>
              <a:spcBef>
                <a:spcPct val="0"/>
              </a:spcBef>
            </a:pPr>
            <a:endParaRPr lang="sv-SE" sz="1100" dirty="0" smtClean="0"/>
          </a:p>
          <a:p>
            <a:pPr eaLnBrk="1" hangingPunct="1">
              <a:lnSpc>
                <a:spcPct val="80000"/>
              </a:lnSpc>
              <a:spcBef>
                <a:spcPct val="0"/>
              </a:spcBef>
            </a:pPr>
            <a:r>
              <a:rPr lang="sv-SE" sz="1100" dirty="0" err="1" smtClean="0"/>
              <a:t>Receivers/Users</a:t>
            </a:r>
            <a:r>
              <a:rPr lang="sv-SE" sz="1100" dirty="0" smtClean="0"/>
              <a:t>:</a:t>
            </a:r>
            <a:r>
              <a:rPr lang="en-US" sz="1100" dirty="0" smtClean="0"/>
              <a:t> </a:t>
            </a:r>
          </a:p>
          <a:p>
            <a:pPr eaLnBrk="1" hangingPunct="1">
              <a:lnSpc>
                <a:spcPct val="80000"/>
              </a:lnSpc>
              <a:spcBef>
                <a:spcPct val="0"/>
              </a:spcBef>
              <a:buFontTx/>
              <a:buChar char="•"/>
            </a:pPr>
            <a:r>
              <a:rPr lang="en-US" sz="900" dirty="0" smtClean="0"/>
              <a:t>Internal stakeholders who need to know what functionality is supported in the finished version, e.g. to propose new propositions that are currently not supported.</a:t>
            </a:r>
          </a:p>
          <a:p>
            <a:pPr eaLnBrk="1" hangingPunct="1">
              <a:lnSpc>
                <a:spcPct val="80000"/>
              </a:lnSpc>
              <a:spcBef>
                <a:spcPct val="0"/>
              </a:spcBef>
              <a:buFontTx/>
              <a:buChar char="•"/>
            </a:pPr>
            <a:r>
              <a:rPr lang="sv-SE" sz="900" dirty="0" smtClean="0"/>
              <a:t>SEMC </a:t>
            </a:r>
            <a:r>
              <a:rPr lang="sv-SE" sz="900" dirty="0" err="1" smtClean="0"/>
              <a:t>people</a:t>
            </a:r>
            <a:r>
              <a:rPr lang="sv-SE" sz="900" dirty="0" smtClean="0"/>
              <a:t> </a:t>
            </a:r>
            <a:r>
              <a:rPr lang="sv-SE" sz="900" dirty="0" err="1" smtClean="0"/>
              <a:t>interacting</a:t>
            </a:r>
            <a:r>
              <a:rPr lang="sv-SE" sz="900" dirty="0" smtClean="0"/>
              <a:t> with </a:t>
            </a:r>
            <a:r>
              <a:rPr lang="sv-SE" sz="900" dirty="0" err="1" smtClean="0"/>
              <a:t>customers</a:t>
            </a:r>
            <a:r>
              <a:rPr lang="sv-SE" sz="900" dirty="0" smtClean="0"/>
              <a:t> (operators) who </a:t>
            </a:r>
            <a:r>
              <a:rPr lang="sv-SE" sz="900" dirty="0" err="1" smtClean="0"/>
              <a:t>want</a:t>
            </a:r>
            <a:r>
              <a:rPr lang="sv-SE" sz="900" dirty="0" smtClean="0"/>
              <a:t> to </a:t>
            </a:r>
            <a:r>
              <a:rPr lang="sv-SE" sz="900" dirty="0" err="1" smtClean="0"/>
              <a:t>know</a:t>
            </a:r>
            <a:r>
              <a:rPr lang="sv-SE" sz="900" dirty="0" smtClean="0"/>
              <a:t> </a:t>
            </a:r>
            <a:r>
              <a:rPr lang="sv-SE" sz="900" dirty="0" err="1" smtClean="0"/>
              <a:t>what</a:t>
            </a:r>
            <a:r>
              <a:rPr lang="sv-SE" sz="900" dirty="0" smtClean="0"/>
              <a:t> is </a:t>
            </a:r>
            <a:r>
              <a:rPr lang="sv-SE" sz="900" dirty="0" err="1" smtClean="0"/>
              <a:t>supported</a:t>
            </a:r>
            <a:r>
              <a:rPr lang="sv-SE" sz="900" dirty="0" smtClean="0"/>
              <a:t>, </a:t>
            </a:r>
            <a:r>
              <a:rPr lang="sv-SE" sz="900" dirty="0" err="1" smtClean="0"/>
              <a:t>primarily</a:t>
            </a:r>
            <a:r>
              <a:rPr lang="sv-SE" sz="900" dirty="0" smtClean="0"/>
              <a:t> CPM (</a:t>
            </a:r>
            <a:r>
              <a:rPr lang="sv-SE" sz="900" dirty="0" err="1" smtClean="0"/>
              <a:t>Customer</a:t>
            </a:r>
            <a:r>
              <a:rPr lang="sv-SE" sz="900" dirty="0" smtClean="0"/>
              <a:t> Portfolio </a:t>
            </a:r>
            <a:r>
              <a:rPr lang="sv-SE" sz="900" dirty="0" err="1" smtClean="0"/>
              <a:t>Mgmt</a:t>
            </a:r>
            <a:r>
              <a:rPr lang="sv-SE" sz="900" dirty="0" smtClean="0"/>
              <a:t>.) </a:t>
            </a:r>
            <a:r>
              <a:rPr lang="sv-SE" sz="900" dirty="0" err="1" smtClean="0"/>
              <a:t>E.g</a:t>
            </a:r>
            <a:r>
              <a:rPr lang="sv-SE" sz="900" dirty="0" smtClean="0"/>
              <a:t>. for </a:t>
            </a:r>
            <a:r>
              <a:rPr lang="sv-SE" sz="900" dirty="0" err="1" smtClean="0"/>
              <a:t>SoC</a:t>
            </a:r>
            <a:r>
              <a:rPr lang="sv-SE" sz="900" dirty="0" smtClean="0"/>
              <a:t> (Statement of </a:t>
            </a:r>
            <a:r>
              <a:rPr lang="sv-SE" sz="900" dirty="0" err="1" smtClean="0"/>
              <a:t>Compliance</a:t>
            </a:r>
            <a:r>
              <a:rPr lang="sv-SE" sz="900" dirty="0" smtClean="0"/>
              <a:t>) work, in </a:t>
            </a:r>
            <a:r>
              <a:rPr lang="sv-SE" sz="900" dirty="0" err="1" smtClean="0"/>
              <a:t>discussions</a:t>
            </a:r>
            <a:r>
              <a:rPr lang="sv-SE" sz="900" dirty="0" smtClean="0"/>
              <a:t> that </a:t>
            </a:r>
            <a:r>
              <a:rPr lang="sv-SE" sz="900" dirty="0" err="1" smtClean="0"/>
              <a:t>lead</a:t>
            </a:r>
            <a:r>
              <a:rPr lang="sv-SE" sz="900" dirty="0" smtClean="0"/>
              <a:t> to </a:t>
            </a:r>
            <a:r>
              <a:rPr lang="sv-SE" sz="900" dirty="0" err="1" smtClean="0"/>
              <a:t>ranging</a:t>
            </a:r>
            <a:r>
              <a:rPr lang="sv-SE" sz="900" dirty="0" smtClean="0"/>
              <a:t> </a:t>
            </a:r>
            <a:r>
              <a:rPr lang="sv-SE" sz="900" dirty="0" err="1" smtClean="0"/>
              <a:t>decisions</a:t>
            </a:r>
            <a:r>
              <a:rPr lang="sv-SE" sz="900" dirty="0" smtClean="0"/>
              <a:t>.</a:t>
            </a:r>
            <a:endParaRPr lang="en-US" sz="900" dirty="0" smtClean="0"/>
          </a:p>
          <a:p>
            <a:pPr eaLnBrk="1" hangingPunct="1">
              <a:lnSpc>
                <a:spcPct val="80000"/>
              </a:lnSpc>
              <a:spcBef>
                <a:spcPct val="0"/>
              </a:spcBef>
              <a:buFontTx/>
              <a:buChar char="•"/>
            </a:pPr>
            <a:r>
              <a:rPr lang="sv-SE" sz="900" dirty="0" smtClean="0"/>
              <a:t>SEMC Internal </a:t>
            </a:r>
            <a:r>
              <a:rPr lang="sv-SE" sz="900" dirty="0" err="1" smtClean="0"/>
              <a:t>customers</a:t>
            </a:r>
            <a:r>
              <a:rPr lang="sv-SE" sz="900" dirty="0" smtClean="0"/>
              <a:t> like </a:t>
            </a:r>
            <a:r>
              <a:rPr lang="sv-SE" sz="900" dirty="0" err="1" smtClean="0"/>
              <a:t>Engineering</a:t>
            </a:r>
            <a:r>
              <a:rPr lang="sv-SE" sz="900" dirty="0" smtClean="0"/>
              <a:t>, </a:t>
            </a:r>
            <a:r>
              <a:rPr lang="sv-SE" sz="900" dirty="0" err="1" smtClean="0"/>
              <a:t>Product</a:t>
            </a:r>
            <a:r>
              <a:rPr lang="sv-SE" sz="900" dirty="0" smtClean="0"/>
              <a:t> </a:t>
            </a:r>
            <a:r>
              <a:rPr lang="sv-SE" sz="900" dirty="0" err="1" smtClean="0"/>
              <a:t>projects</a:t>
            </a:r>
            <a:r>
              <a:rPr lang="sv-SE" sz="900" dirty="0" smtClean="0"/>
              <a:t>, who </a:t>
            </a:r>
            <a:r>
              <a:rPr lang="sv-SE" sz="900" dirty="0" err="1" smtClean="0"/>
              <a:t>need</a:t>
            </a:r>
            <a:r>
              <a:rPr lang="sv-SE" sz="900" dirty="0" smtClean="0"/>
              <a:t> to </a:t>
            </a:r>
            <a:r>
              <a:rPr lang="sv-SE" sz="900" dirty="0" err="1" smtClean="0"/>
              <a:t>know</a:t>
            </a:r>
            <a:r>
              <a:rPr lang="sv-SE" sz="900" dirty="0" smtClean="0"/>
              <a:t> </a:t>
            </a:r>
            <a:r>
              <a:rPr lang="sv-SE" sz="900" dirty="0" err="1" smtClean="0"/>
              <a:t>what</a:t>
            </a:r>
            <a:r>
              <a:rPr lang="sv-SE" sz="900" dirty="0" smtClean="0"/>
              <a:t> </a:t>
            </a:r>
            <a:r>
              <a:rPr lang="sv-SE" sz="900" dirty="0" err="1" smtClean="0"/>
              <a:t>behaviour</a:t>
            </a:r>
            <a:r>
              <a:rPr lang="sv-SE" sz="900" dirty="0" smtClean="0"/>
              <a:t> to </a:t>
            </a:r>
            <a:r>
              <a:rPr lang="sv-SE" sz="900" dirty="0" err="1" smtClean="0"/>
              <a:t>expect</a:t>
            </a:r>
            <a:r>
              <a:rPr lang="sv-SE" sz="900" dirty="0" smtClean="0"/>
              <a:t> in a SW release and </a:t>
            </a:r>
            <a:r>
              <a:rPr lang="sv-SE" sz="900" dirty="0" err="1" smtClean="0"/>
              <a:t>what</a:t>
            </a:r>
            <a:r>
              <a:rPr lang="sv-SE" sz="900" dirty="0" smtClean="0"/>
              <a:t> is not (in order to </a:t>
            </a:r>
            <a:r>
              <a:rPr lang="sv-SE" sz="900" dirty="0" err="1" smtClean="0"/>
              <a:t>know</a:t>
            </a:r>
            <a:r>
              <a:rPr lang="sv-SE" sz="900" dirty="0" smtClean="0"/>
              <a:t> </a:t>
            </a:r>
            <a:r>
              <a:rPr lang="sv-SE" sz="900" dirty="0" err="1" smtClean="0"/>
              <a:t>if</a:t>
            </a:r>
            <a:r>
              <a:rPr lang="sv-SE" sz="900" dirty="0" smtClean="0"/>
              <a:t> </a:t>
            </a:r>
            <a:r>
              <a:rPr lang="sv-SE" sz="900" dirty="0" err="1" smtClean="0"/>
              <a:t>things</a:t>
            </a:r>
            <a:r>
              <a:rPr lang="sv-SE" sz="900" dirty="0" smtClean="0"/>
              <a:t> are </a:t>
            </a:r>
            <a:r>
              <a:rPr lang="sv-SE" sz="900" dirty="0" err="1" smtClean="0"/>
              <a:t>bugs</a:t>
            </a:r>
            <a:r>
              <a:rPr lang="sv-SE" sz="900" dirty="0" smtClean="0"/>
              <a:t> or new </a:t>
            </a:r>
            <a:r>
              <a:rPr lang="sv-SE" sz="900" dirty="0" err="1" smtClean="0"/>
              <a:t>reqs</a:t>
            </a:r>
            <a:r>
              <a:rPr lang="sv-SE" sz="900" dirty="0" smtClean="0"/>
              <a:t>.) Over time, </a:t>
            </a:r>
            <a:r>
              <a:rPr lang="sv-SE" sz="900" dirty="0" err="1" smtClean="0"/>
              <a:t>products</a:t>
            </a:r>
            <a:r>
              <a:rPr lang="sv-SE" sz="900" dirty="0" smtClean="0"/>
              <a:t> </a:t>
            </a:r>
            <a:r>
              <a:rPr lang="sv-SE" sz="900" dirty="0" err="1" smtClean="0"/>
              <a:t>will</a:t>
            </a:r>
            <a:r>
              <a:rPr lang="sv-SE" sz="900" dirty="0" smtClean="0"/>
              <a:t> test </a:t>
            </a:r>
            <a:r>
              <a:rPr lang="sv-SE" sz="900" dirty="0" err="1" smtClean="0"/>
              <a:t>legacy</a:t>
            </a:r>
            <a:r>
              <a:rPr lang="sv-SE" sz="900" dirty="0" smtClean="0"/>
              <a:t> </a:t>
            </a:r>
            <a:r>
              <a:rPr lang="sv-SE" sz="900" dirty="0" err="1" smtClean="0"/>
              <a:t>functionality</a:t>
            </a:r>
            <a:r>
              <a:rPr lang="sv-SE" sz="900" dirty="0" smtClean="0"/>
              <a:t>.</a:t>
            </a:r>
          </a:p>
          <a:p>
            <a:pPr eaLnBrk="1" hangingPunct="1">
              <a:lnSpc>
                <a:spcPct val="80000"/>
              </a:lnSpc>
              <a:spcBef>
                <a:spcPct val="0"/>
              </a:spcBef>
              <a:buFontTx/>
              <a:buChar char="•"/>
            </a:pPr>
            <a:r>
              <a:rPr lang="sv-SE" sz="900" dirty="0" smtClean="0"/>
              <a:t>SW Internal: </a:t>
            </a:r>
            <a:r>
              <a:rPr lang="sv-SE" sz="900" dirty="0" err="1" smtClean="0"/>
              <a:t>documentation</a:t>
            </a:r>
            <a:r>
              <a:rPr lang="sv-SE" sz="900" dirty="0" smtClean="0"/>
              <a:t> on </a:t>
            </a:r>
            <a:r>
              <a:rPr lang="sv-SE" sz="900" dirty="0" err="1" smtClean="0"/>
              <a:t>what</a:t>
            </a:r>
            <a:r>
              <a:rPr lang="sv-SE" sz="900" dirty="0" smtClean="0"/>
              <a:t> </a:t>
            </a:r>
            <a:r>
              <a:rPr lang="sv-SE" sz="900" dirty="0" err="1" smtClean="0"/>
              <a:t>behaviour</a:t>
            </a:r>
            <a:r>
              <a:rPr lang="sv-SE" sz="900" dirty="0" smtClean="0"/>
              <a:t> the </a:t>
            </a:r>
            <a:r>
              <a:rPr lang="sv-SE" sz="900" dirty="0" err="1" smtClean="0"/>
              <a:t>product</a:t>
            </a:r>
            <a:r>
              <a:rPr lang="sv-SE" sz="900" dirty="0" smtClean="0"/>
              <a:t> is </a:t>
            </a:r>
            <a:r>
              <a:rPr lang="sv-SE" sz="900" dirty="0" err="1" smtClean="0"/>
              <a:t>supposed</a:t>
            </a:r>
            <a:r>
              <a:rPr lang="sv-SE" sz="900" dirty="0" smtClean="0"/>
              <a:t> to </a:t>
            </a:r>
            <a:r>
              <a:rPr lang="sv-SE" sz="900" dirty="0" err="1" smtClean="0"/>
              <a:t>meet</a:t>
            </a:r>
            <a:r>
              <a:rPr lang="sv-SE" sz="900" dirty="0" smtClean="0"/>
              <a:t>. </a:t>
            </a:r>
            <a:r>
              <a:rPr lang="sv-SE" sz="900" dirty="0" err="1" smtClean="0"/>
              <a:t>Needed</a:t>
            </a:r>
            <a:r>
              <a:rPr lang="sv-SE" sz="900" dirty="0" smtClean="0"/>
              <a:t> to </a:t>
            </a:r>
            <a:r>
              <a:rPr lang="sv-SE" sz="900" dirty="0" err="1" smtClean="0"/>
              <a:t>assess</a:t>
            </a:r>
            <a:r>
              <a:rPr lang="sv-SE" sz="900" dirty="0" smtClean="0"/>
              <a:t> </a:t>
            </a:r>
            <a:r>
              <a:rPr lang="sv-SE" sz="900" dirty="0" err="1" smtClean="0"/>
              <a:t>reported</a:t>
            </a:r>
            <a:r>
              <a:rPr lang="sv-SE" sz="900" dirty="0" smtClean="0"/>
              <a:t> </a:t>
            </a:r>
            <a:r>
              <a:rPr lang="sv-SE" sz="900" dirty="0" err="1" smtClean="0"/>
              <a:t>issues</a:t>
            </a:r>
            <a:r>
              <a:rPr lang="sv-SE" sz="900" dirty="0" smtClean="0"/>
              <a:t>, and for SW </a:t>
            </a:r>
            <a:r>
              <a:rPr lang="sv-SE" sz="900" dirty="0" err="1" smtClean="0"/>
              <a:t>people</a:t>
            </a:r>
            <a:r>
              <a:rPr lang="sv-SE" sz="900" dirty="0" smtClean="0"/>
              <a:t> to be </a:t>
            </a:r>
            <a:r>
              <a:rPr lang="sv-SE" sz="900" dirty="0" err="1" smtClean="0"/>
              <a:t>able</a:t>
            </a:r>
            <a:r>
              <a:rPr lang="sv-SE" sz="900" dirty="0" smtClean="0"/>
              <a:t> to </a:t>
            </a:r>
            <a:r>
              <a:rPr lang="sv-SE" sz="900" dirty="0" err="1" smtClean="0"/>
              <a:t>find</a:t>
            </a:r>
            <a:r>
              <a:rPr lang="sv-SE" sz="900" dirty="0" smtClean="0"/>
              <a:t> </a:t>
            </a:r>
            <a:r>
              <a:rPr lang="sv-SE" sz="900" dirty="0" err="1" smtClean="0"/>
              <a:t>out</a:t>
            </a:r>
            <a:r>
              <a:rPr lang="sv-SE" sz="900" dirty="0" smtClean="0"/>
              <a:t> </a:t>
            </a:r>
            <a:r>
              <a:rPr lang="sv-SE" sz="900" dirty="0" err="1" smtClean="0"/>
              <a:t>behaviour</a:t>
            </a:r>
            <a:r>
              <a:rPr lang="sv-SE" sz="900" dirty="0" smtClean="0"/>
              <a:t> </a:t>
            </a:r>
            <a:r>
              <a:rPr lang="sv-SE" sz="900" dirty="0" err="1" smtClean="0"/>
              <a:t>without</a:t>
            </a:r>
            <a:r>
              <a:rPr lang="sv-SE" sz="900" dirty="0" smtClean="0"/>
              <a:t> </a:t>
            </a:r>
            <a:r>
              <a:rPr lang="sv-SE" sz="900" dirty="0" err="1" smtClean="0"/>
              <a:t>reading</a:t>
            </a:r>
            <a:r>
              <a:rPr lang="sv-SE" sz="900" dirty="0" smtClean="0"/>
              <a:t> </a:t>
            </a:r>
            <a:r>
              <a:rPr lang="sv-SE" sz="900" dirty="0" err="1" smtClean="0"/>
              <a:t>code/test</a:t>
            </a:r>
            <a:r>
              <a:rPr lang="sv-SE" sz="900" dirty="0" smtClean="0"/>
              <a:t> </a:t>
            </a:r>
            <a:r>
              <a:rPr lang="sv-SE" sz="900" dirty="0" err="1" smtClean="0"/>
              <a:t>cases</a:t>
            </a:r>
            <a:r>
              <a:rPr lang="sv-SE" sz="900" dirty="0" smtClean="0"/>
              <a:t> (</a:t>
            </a:r>
            <a:r>
              <a:rPr lang="sv-SE" sz="900" dirty="0" err="1" smtClean="0"/>
              <a:t>e.g</a:t>
            </a:r>
            <a:r>
              <a:rPr lang="sv-SE" sz="900" dirty="0" smtClean="0"/>
              <a:t>. new </a:t>
            </a:r>
            <a:r>
              <a:rPr lang="sv-SE" sz="900" dirty="0" err="1" smtClean="0"/>
              <a:t>people</a:t>
            </a:r>
            <a:r>
              <a:rPr lang="sv-SE" sz="900" dirty="0" smtClean="0"/>
              <a:t>, </a:t>
            </a:r>
            <a:r>
              <a:rPr lang="sv-SE" sz="900" dirty="0" err="1" smtClean="0"/>
              <a:t>non-developers/testers</a:t>
            </a:r>
            <a:r>
              <a:rPr lang="sv-SE" sz="900" dirty="0" smtClean="0"/>
              <a:t>.) </a:t>
            </a:r>
            <a:r>
              <a:rPr lang="sv-SE" sz="900" dirty="0" err="1" smtClean="0"/>
              <a:t>Used</a:t>
            </a:r>
            <a:r>
              <a:rPr lang="sv-SE" sz="900" dirty="0" smtClean="0"/>
              <a:t>, </a:t>
            </a:r>
            <a:r>
              <a:rPr lang="sv-SE" sz="900" dirty="0" err="1" smtClean="0"/>
              <a:t>e.g</a:t>
            </a:r>
            <a:r>
              <a:rPr lang="sv-SE" sz="900" dirty="0" smtClean="0"/>
              <a:t>. </a:t>
            </a:r>
          </a:p>
          <a:p>
            <a:pPr lvl="1" eaLnBrk="1" hangingPunct="1">
              <a:lnSpc>
                <a:spcPct val="80000"/>
              </a:lnSpc>
              <a:spcBef>
                <a:spcPct val="0"/>
              </a:spcBef>
              <a:buFontTx/>
              <a:buChar char="•"/>
            </a:pPr>
            <a:r>
              <a:rPr lang="sv-SE" sz="900" dirty="0" err="1" smtClean="0"/>
              <a:t>when</a:t>
            </a:r>
            <a:r>
              <a:rPr lang="sv-SE" sz="900" dirty="0" smtClean="0"/>
              <a:t> FAT </a:t>
            </a:r>
            <a:r>
              <a:rPr lang="sv-SE" sz="900" dirty="0" err="1" smtClean="0"/>
              <a:t>assess</a:t>
            </a:r>
            <a:r>
              <a:rPr lang="sv-SE" sz="900" dirty="0" smtClean="0"/>
              <a:t> an </a:t>
            </a:r>
            <a:r>
              <a:rPr lang="sv-SE" sz="900" dirty="0" err="1" smtClean="0"/>
              <a:t>defect</a:t>
            </a:r>
            <a:r>
              <a:rPr lang="sv-SE" sz="900" dirty="0" smtClean="0"/>
              <a:t> report on </a:t>
            </a:r>
            <a:r>
              <a:rPr lang="sv-SE" sz="900" dirty="0" err="1" smtClean="0"/>
              <a:t>functionality</a:t>
            </a:r>
            <a:r>
              <a:rPr lang="sv-SE" sz="900" dirty="0" smtClean="0"/>
              <a:t> </a:t>
            </a:r>
            <a:r>
              <a:rPr lang="sv-SE" sz="900" dirty="0" err="1" smtClean="0"/>
              <a:t>impl</a:t>
            </a:r>
            <a:r>
              <a:rPr lang="sv-SE" sz="900" dirty="0" smtClean="0"/>
              <a:t> by (</a:t>
            </a:r>
            <a:r>
              <a:rPr lang="sv-SE" sz="900" dirty="0" err="1" smtClean="0"/>
              <a:t>disolved</a:t>
            </a:r>
            <a:r>
              <a:rPr lang="sv-SE" sz="900" dirty="0" smtClean="0"/>
              <a:t>) feature team, </a:t>
            </a:r>
          </a:p>
          <a:p>
            <a:pPr lvl="1" eaLnBrk="1" hangingPunct="1">
              <a:lnSpc>
                <a:spcPct val="80000"/>
              </a:lnSpc>
              <a:spcBef>
                <a:spcPct val="0"/>
              </a:spcBef>
              <a:buFontTx/>
              <a:buChar char="•"/>
            </a:pPr>
            <a:r>
              <a:rPr lang="sv-SE" sz="900" dirty="0" err="1" smtClean="0"/>
              <a:t>When</a:t>
            </a:r>
            <a:r>
              <a:rPr lang="sv-SE" sz="900" dirty="0" smtClean="0"/>
              <a:t> new feature </a:t>
            </a:r>
            <a:r>
              <a:rPr lang="sv-SE" sz="900" dirty="0" err="1" smtClean="0"/>
              <a:t>modifies/conflicts</a:t>
            </a:r>
            <a:r>
              <a:rPr lang="sv-SE" sz="900" dirty="0" smtClean="0"/>
              <a:t> </a:t>
            </a:r>
            <a:r>
              <a:rPr lang="sv-SE" sz="900" dirty="0" err="1" smtClean="0"/>
              <a:t>existing</a:t>
            </a:r>
            <a:r>
              <a:rPr lang="sv-SE" sz="900" dirty="0" smtClean="0"/>
              <a:t> </a:t>
            </a:r>
            <a:r>
              <a:rPr lang="sv-SE" sz="900" dirty="0" err="1" smtClean="0"/>
              <a:t>behaviour</a:t>
            </a:r>
            <a:r>
              <a:rPr lang="sv-SE" sz="900" dirty="0" smtClean="0"/>
              <a:t>, the feature team </a:t>
            </a:r>
            <a:r>
              <a:rPr lang="sv-SE" sz="900" dirty="0" err="1" smtClean="0"/>
              <a:t>can</a:t>
            </a:r>
            <a:r>
              <a:rPr lang="sv-SE" sz="900" dirty="0" smtClean="0"/>
              <a:t> by </a:t>
            </a:r>
            <a:r>
              <a:rPr lang="sv-SE" sz="900" dirty="0" err="1" smtClean="0"/>
              <a:t>reading</a:t>
            </a:r>
            <a:r>
              <a:rPr lang="sv-SE" sz="900" dirty="0" smtClean="0"/>
              <a:t> the </a:t>
            </a:r>
            <a:r>
              <a:rPr lang="sv-SE" sz="900" dirty="0" err="1" smtClean="0"/>
              <a:t>reqs</a:t>
            </a:r>
            <a:r>
              <a:rPr lang="sv-SE" sz="900" dirty="0" smtClean="0"/>
              <a:t> (for </a:t>
            </a:r>
            <a:r>
              <a:rPr lang="sv-SE" sz="900" dirty="0" err="1" smtClean="0"/>
              <a:t>main</a:t>
            </a:r>
            <a:r>
              <a:rPr lang="sv-SE" sz="900" dirty="0" smtClean="0"/>
              <a:t>) </a:t>
            </a:r>
            <a:r>
              <a:rPr lang="sv-SE" sz="900" dirty="0" err="1" smtClean="0"/>
              <a:t>identify</a:t>
            </a:r>
            <a:r>
              <a:rPr lang="sv-SE" sz="900" dirty="0" smtClean="0"/>
              <a:t> </a:t>
            </a:r>
            <a:r>
              <a:rPr lang="sv-SE" sz="900" dirty="0" err="1" smtClean="0"/>
              <a:t>affected</a:t>
            </a:r>
            <a:r>
              <a:rPr lang="sv-SE" sz="900" dirty="0" smtClean="0"/>
              <a:t> </a:t>
            </a:r>
            <a:r>
              <a:rPr lang="sv-SE" sz="900" dirty="0" err="1" smtClean="0"/>
              <a:t>old</a:t>
            </a:r>
            <a:r>
              <a:rPr lang="sv-SE" sz="900" dirty="0" smtClean="0"/>
              <a:t> </a:t>
            </a:r>
            <a:r>
              <a:rPr lang="sv-SE" sz="900" dirty="0" err="1" smtClean="0"/>
              <a:t>reqs</a:t>
            </a:r>
            <a:r>
              <a:rPr lang="sv-SE" sz="900" dirty="0" smtClean="0"/>
              <a:t> and </a:t>
            </a:r>
            <a:r>
              <a:rPr lang="sv-SE" sz="900" dirty="0" err="1" smtClean="0"/>
              <a:t>their</a:t>
            </a:r>
            <a:r>
              <a:rPr lang="sv-SE" sz="900" dirty="0" smtClean="0"/>
              <a:t> </a:t>
            </a:r>
            <a:r>
              <a:rPr lang="sv-SE" sz="900" dirty="0" err="1" smtClean="0"/>
              <a:t>source/stakeholder</a:t>
            </a:r>
            <a:r>
              <a:rPr lang="sv-SE" sz="900" dirty="0" smtClean="0"/>
              <a:t>, and </a:t>
            </a:r>
            <a:r>
              <a:rPr lang="sv-SE" sz="900" dirty="0" err="1" smtClean="0"/>
              <a:t>based</a:t>
            </a:r>
            <a:r>
              <a:rPr lang="sv-SE" sz="900" dirty="0" smtClean="0"/>
              <a:t> on this information </a:t>
            </a:r>
            <a:r>
              <a:rPr lang="sv-SE" sz="900" dirty="0" err="1" smtClean="0"/>
              <a:t>discuss</a:t>
            </a:r>
            <a:r>
              <a:rPr lang="sv-SE" sz="900" dirty="0" smtClean="0"/>
              <a:t> (</a:t>
            </a:r>
            <a:r>
              <a:rPr lang="sv-SE" sz="900" dirty="0" err="1" smtClean="0"/>
              <a:t>lead</a:t>
            </a:r>
            <a:r>
              <a:rPr lang="sv-SE" sz="900" dirty="0" smtClean="0"/>
              <a:t> by Feature </a:t>
            </a:r>
            <a:r>
              <a:rPr lang="sv-SE" sz="900" dirty="0" err="1" smtClean="0"/>
              <a:t>Scope</a:t>
            </a:r>
            <a:r>
              <a:rPr lang="sv-SE" sz="900" dirty="0" smtClean="0"/>
              <a:t> </a:t>
            </a:r>
            <a:r>
              <a:rPr lang="sv-SE" sz="900" dirty="0" err="1" smtClean="0"/>
              <a:t>Owner</a:t>
            </a:r>
            <a:r>
              <a:rPr lang="sv-SE" sz="900" dirty="0" smtClean="0"/>
              <a:t>) </a:t>
            </a:r>
            <a:r>
              <a:rPr lang="sv-SE" sz="900" dirty="0" err="1" smtClean="0"/>
              <a:t>how</a:t>
            </a:r>
            <a:r>
              <a:rPr lang="sv-SE" sz="900" dirty="0" smtClean="0"/>
              <a:t> to </a:t>
            </a:r>
            <a:r>
              <a:rPr lang="sv-SE" sz="900" dirty="0" err="1" smtClean="0"/>
              <a:t>integrate/replace</a:t>
            </a:r>
            <a:r>
              <a:rPr lang="sv-SE" sz="900" dirty="0" smtClean="0"/>
              <a:t> with new </a:t>
            </a:r>
            <a:r>
              <a:rPr lang="sv-SE" sz="900" dirty="0" err="1" smtClean="0"/>
              <a:t>requirements</a:t>
            </a:r>
            <a:r>
              <a:rPr lang="sv-SE" sz="900" dirty="0" smtClean="0"/>
              <a:t>. </a:t>
            </a:r>
          </a:p>
          <a:p>
            <a:pPr lvl="1" eaLnBrk="1" hangingPunct="1">
              <a:lnSpc>
                <a:spcPct val="80000"/>
              </a:lnSpc>
              <a:spcBef>
                <a:spcPct val="0"/>
              </a:spcBef>
              <a:buFontTx/>
              <a:buChar char="•"/>
            </a:pPr>
            <a:r>
              <a:rPr lang="sv-SE" sz="900" dirty="0" err="1" smtClean="0"/>
              <a:t>When</a:t>
            </a:r>
            <a:r>
              <a:rPr lang="sv-SE" sz="900" dirty="0" smtClean="0"/>
              <a:t> </a:t>
            </a:r>
            <a:r>
              <a:rPr lang="sv-SE" sz="900" dirty="0" err="1" smtClean="0"/>
              <a:t>identifying</a:t>
            </a:r>
            <a:r>
              <a:rPr lang="sv-SE" sz="900" dirty="0" smtClean="0"/>
              <a:t> </a:t>
            </a:r>
            <a:r>
              <a:rPr lang="sv-SE" sz="900" dirty="0" err="1" smtClean="0"/>
              <a:t>critial</a:t>
            </a:r>
            <a:r>
              <a:rPr lang="sv-SE" sz="900" dirty="0" smtClean="0"/>
              <a:t> </a:t>
            </a:r>
            <a:r>
              <a:rPr lang="sv-SE" sz="900" dirty="0" err="1" smtClean="0"/>
              <a:t>user</a:t>
            </a:r>
            <a:r>
              <a:rPr lang="sv-SE" sz="900" dirty="0" smtClean="0"/>
              <a:t> </a:t>
            </a:r>
            <a:r>
              <a:rPr lang="sv-SE" sz="900" dirty="0" err="1" smtClean="0"/>
              <a:t>stories</a:t>
            </a:r>
            <a:r>
              <a:rPr lang="sv-SE" sz="900" dirty="0" smtClean="0"/>
              <a:t> that </a:t>
            </a:r>
            <a:r>
              <a:rPr lang="sv-SE" sz="900" dirty="0" err="1" smtClean="0"/>
              <a:t>should</a:t>
            </a:r>
            <a:r>
              <a:rPr lang="sv-SE" sz="900" dirty="0" smtClean="0"/>
              <a:t> be part of the </a:t>
            </a:r>
            <a:r>
              <a:rPr lang="sv-SE" sz="900" dirty="0" err="1" smtClean="0"/>
              <a:t>main</a:t>
            </a:r>
            <a:r>
              <a:rPr lang="sv-SE" sz="900" dirty="0" smtClean="0"/>
              <a:t> </a:t>
            </a:r>
            <a:r>
              <a:rPr lang="sv-SE" sz="900" dirty="0" err="1" smtClean="0"/>
              <a:t>branch</a:t>
            </a:r>
            <a:r>
              <a:rPr lang="sv-SE" sz="900" dirty="0" smtClean="0"/>
              <a:t> </a:t>
            </a:r>
            <a:r>
              <a:rPr lang="sv-SE" sz="900" dirty="0" err="1" smtClean="0"/>
              <a:t>quality</a:t>
            </a:r>
            <a:r>
              <a:rPr lang="sv-SE" sz="900" dirty="0" smtClean="0"/>
              <a:t> </a:t>
            </a:r>
            <a:r>
              <a:rPr lang="sv-SE" sz="900" dirty="0" err="1" smtClean="0"/>
              <a:t>monitoring</a:t>
            </a:r>
            <a:endParaRPr lang="sv-SE" sz="900" dirty="0" smtClean="0"/>
          </a:p>
          <a:p>
            <a:pPr lvl="1" eaLnBrk="1" hangingPunct="1">
              <a:lnSpc>
                <a:spcPct val="80000"/>
              </a:lnSpc>
              <a:spcBef>
                <a:spcPct val="0"/>
              </a:spcBef>
              <a:buFontTx/>
              <a:buChar char="•"/>
            </a:pPr>
            <a:r>
              <a:rPr lang="sv-SE" sz="900" dirty="0" smtClean="0"/>
              <a:t>For </a:t>
            </a:r>
            <a:r>
              <a:rPr lang="sv-SE" sz="900" dirty="0" err="1" smtClean="0"/>
              <a:t>identifying</a:t>
            </a:r>
            <a:r>
              <a:rPr lang="sv-SE" sz="900" dirty="0" smtClean="0"/>
              <a:t> </a:t>
            </a:r>
            <a:r>
              <a:rPr lang="sv-SE" sz="900" dirty="0" err="1" smtClean="0"/>
              <a:t>user</a:t>
            </a:r>
            <a:r>
              <a:rPr lang="sv-SE" sz="900" dirty="0" smtClean="0"/>
              <a:t> </a:t>
            </a:r>
            <a:r>
              <a:rPr lang="sv-SE" sz="900" dirty="0" err="1" smtClean="0"/>
              <a:t>stories</a:t>
            </a:r>
            <a:r>
              <a:rPr lang="sv-SE" sz="900" dirty="0" smtClean="0"/>
              <a:t> </a:t>
            </a:r>
            <a:r>
              <a:rPr lang="sv-SE" sz="900" dirty="0" err="1" smtClean="0"/>
              <a:t>touching</a:t>
            </a:r>
            <a:r>
              <a:rPr lang="sv-SE" sz="900" dirty="0" smtClean="0"/>
              <a:t> on new features, in order, to </a:t>
            </a:r>
            <a:r>
              <a:rPr lang="sv-SE" sz="900" dirty="0" err="1" smtClean="0"/>
              <a:t>identify</a:t>
            </a:r>
            <a:r>
              <a:rPr lang="sv-SE" sz="900" dirty="0" smtClean="0"/>
              <a:t> test </a:t>
            </a:r>
            <a:r>
              <a:rPr lang="sv-SE" sz="900" dirty="0" err="1" smtClean="0"/>
              <a:t>cases</a:t>
            </a:r>
            <a:r>
              <a:rPr lang="sv-SE" sz="900" dirty="0" smtClean="0"/>
              <a:t> to </a:t>
            </a:r>
            <a:r>
              <a:rPr lang="sv-SE" sz="900" dirty="0" err="1" smtClean="0"/>
              <a:t>use</a:t>
            </a:r>
            <a:r>
              <a:rPr lang="sv-SE" sz="900" dirty="0" smtClean="0"/>
              <a:t> for regression for a feature.</a:t>
            </a:r>
          </a:p>
          <a:p>
            <a:pPr eaLnBrk="1" hangingPunct="1">
              <a:spcBef>
                <a:spcPct val="0"/>
              </a:spcBef>
            </a:pPr>
            <a:endParaRPr lang="en-US" dirty="0" smtClean="0"/>
          </a:p>
          <a:p>
            <a:pPr eaLnBrk="1" hangingPunct="1"/>
            <a:endParaRPr lang="sv-SE" dirty="0" smtClean="0"/>
          </a:p>
          <a:p>
            <a:endParaRPr lang="en-US" dirty="0"/>
          </a:p>
        </p:txBody>
      </p:sp>
      <p:sp>
        <p:nvSpPr>
          <p:cNvPr id="4" name="Header Placeholder 3"/>
          <p:cNvSpPr>
            <a:spLocks noGrp="1"/>
          </p:cNvSpPr>
          <p:nvPr>
            <p:ph type="hdr" sz="quarter" idx="10"/>
          </p:nvPr>
        </p:nvSpPr>
        <p:spPr/>
        <p:txBody>
          <a:bodyPr/>
          <a:lstStyle/>
          <a:p>
            <a:pPr>
              <a:defRPr/>
            </a:pPr>
            <a:r>
              <a:rPr lang="en-GB" smtClean="0"/>
              <a:t>Test Presentation</a:t>
            </a:r>
            <a:endParaRPr lang="en-GB"/>
          </a:p>
        </p:txBody>
      </p:sp>
      <p:sp>
        <p:nvSpPr>
          <p:cNvPr id="5" name="Footer Placeholder 4"/>
          <p:cNvSpPr>
            <a:spLocks noGrp="1"/>
          </p:cNvSpPr>
          <p:nvPr>
            <p:ph type="ftr" sz="quarter" idx="11"/>
          </p:nvPr>
        </p:nvSpPr>
        <p:spPr/>
        <p:txBody>
          <a:bodyPr/>
          <a:lstStyle/>
          <a:p>
            <a:pPr>
              <a:defRPr/>
            </a:pPr>
            <a:r>
              <a:rPr lang="en-GB" smtClean="0"/>
              <a:t>1/152 43-LXE 108 236 Uen  Rev PA1</a:t>
            </a:r>
            <a:endParaRPr lang="en-GB"/>
          </a:p>
        </p:txBody>
      </p:sp>
      <p:sp>
        <p:nvSpPr>
          <p:cNvPr id="6" name="Slide Number Placeholder 5"/>
          <p:cNvSpPr>
            <a:spLocks noGrp="1"/>
          </p:cNvSpPr>
          <p:nvPr>
            <p:ph type="sldNum" sz="quarter" idx="12"/>
          </p:nvPr>
        </p:nvSpPr>
        <p:spPr/>
        <p:txBody>
          <a:bodyPr/>
          <a:lstStyle/>
          <a:p>
            <a:pPr>
              <a:defRPr/>
            </a:pPr>
            <a:fld id="{74A263B4-D0EB-4C6F-92B6-7AA329CF6000}" type="slidenum">
              <a:rPr lang="en-GB" smtClean="0"/>
              <a:pPr>
                <a:defRPr/>
              </a:pPr>
              <a:t>4</a:t>
            </a:fld>
            <a:endParaRPr lang="en-GB"/>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eaLnBrk="1" hangingPunct="1">
              <a:spcBef>
                <a:spcPct val="0"/>
              </a:spcBef>
            </a:pPr>
            <a:r>
              <a:rPr lang="sv-SE" dirty="0" err="1" smtClean="0"/>
              <a:t>Those</a:t>
            </a:r>
            <a:r>
              <a:rPr lang="sv-SE" dirty="0" smtClean="0"/>
              <a:t> who </a:t>
            </a:r>
            <a:r>
              <a:rPr lang="sv-SE" dirty="0" err="1" smtClean="0"/>
              <a:t>want</a:t>
            </a:r>
            <a:r>
              <a:rPr lang="sv-SE" dirty="0" smtClean="0"/>
              <a:t> the Software must </a:t>
            </a:r>
            <a:r>
              <a:rPr lang="sv-SE" b="1" dirty="0" err="1" smtClean="0"/>
              <a:t>communicate</a:t>
            </a:r>
            <a:r>
              <a:rPr lang="sv-SE" dirty="0" smtClean="0"/>
              <a:t> with </a:t>
            </a:r>
            <a:r>
              <a:rPr lang="sv-SE" dirty="0" err="1" smtClean="0"/>
              <a:t>those</a:t>
            </a:r>
            <a:r>
              <a:rPr lang="sv-SE" dirty="0" smtClean="0"/>
              <a:t> who </a:t>
            </a:r>
            <a:r>
              <a:rPr lang="sv-SE" dirty="0" err="1" smtClean="0"/>
              <a:t>build</a:t>
            </a:r>
            <a:r>
              <a:rPr lang="sv-SE" dirty="0" smtClean="0"/>
              <a:t> it</a:t>
            </a:r>
            <a:endParaRPr lang="en-US" dirty="0" smtClean="0"/>
          </a:p>
          <a:p>
            <a:pPr eaLnBrk="1" hangingPunct="1">
              <a:spcBef>
                <a:spcPct val="0"/>
              </a:spcBef>
            </a:pPr>
            <a:endParaRPr lang="sv-SE" dirty="0" smtClean="0"/>
          </a:p>
          <a:p>
            <a:pPr eaLnBrk="1" hangingPunct="1">
              <a:spcBef>
                <a:spcPct val="0"/>
              </a:spcBef>
            </a:pPr>
            <a:r>
              <a:rPr lang="sv-SE" b="1" dirty="0" smtClean="0"/>
              <a:t>Ask the </a:t>
            </a:r>
            <a:r>
              <a:rPr lang="sv-SE" b="1" dirty="0" err="1" smtClean="0"/>
              <a:t>audience</a:t>
            </a:r>
            <a:r>
              <a:rPr lang="sv-SE" b="1" dirty="0" smtClean="0"/>
              <a:t>:</a:t>
            </a:r>
          </a:p>
          <a:p>
            <a:pPr eaLnBrk="1" hangingPunct="1">
              <a:spcBef>
                <a:spcPct val="0"/>
              </a:spcBef>
            </a:pPr>
            <a:r>
              <a:rPr lang="sv-SE" dirty="0" smtClean="0"/>
              <a:t>Have you </a:t>
            </a:r>
            <a:r>
              <a:rPr lang="sv-SE" dirty="0" err="1" smtClean="0"/>
              <a:t>worked</a:t>
            </a:r>
            <a:r>
              <a:rPr lang="sv-SE" dirty="0" smtClean="0"/>
              <a:t> in a </a:t>
            </a:r>
            <a:r>
              <a:rPr lang="sv-SE" dirty="0" err="1" smtClean="0"/>
              <a:t>project</a:t>
            </a:r>
            <a:r>
              <a:rPr lang="sv-SE" dirty="0" smtClean="0"/>
              <a:t> </a:t>
            </a:r>
            <a:r>
              <a:rPr lang="sv-SE" dirty="0" err="1" smtClean="0"/>
              <a:t>without</a:t>
            </a:r>
            <a:r>
              <a:rPr lang="sv-SE" dirty="0" smtClean="0"/>
              <a:t> </a:t>
            </a:r>
            <a:r>
              <a:rPr lang="sv-SE" dirty="0" err="1" smtClean="0"/>
              <a:t>requirements</a:t>
            </a:r>
            <a:r>
              <a:rPr lang="sv-SE" dirty="0" smtClean="0"/>
              <a:t>?</a:t>
            </a:r>
          </a:p>
          <a:p>
            <a:pPr eaLnBrk="1" hangingPunct="1">
              <a:spcBef>
                <a:spcPct val="0"/>
              </a:spcBef>
            </a:pPr>
            <a:r>
              <a:rPr lang="sv-SE" dirty="0" err="1" smtClean="0"/>
              <a:t>What</a:t>
            </a:r>
            <a:r>
              <a:rPr lang="sv-SE" dirty="0" smtClean="0"/>
              <a:t> </a:t>
            </a:r>
            <a:r>
              <a:rPr lang="sv-SE" dirty="0" err="1" smtClean="0"/>
              <a:t>happens</a:t>
            </a:r>
            <a:r>
              <a:rPr lang="sv-SE" dirty="0" smtClean="0"/>
              <a:t> </a:t>
            </a:r>
            <a:r>
              <a:rPr lang="sv-SE" dirty="0" err="1" smtClean="0"/>
              <a:t>if</a:t>
            </a:r>
            <a:r>
              <a:rPr lang="sv-SE" dirty="0" smtClean="0"/>
              <a:t> the </a:t>
            </a:r>
            <a:r>
              <a:rPr lang="sv-SE" dirty="0" err="1" smtClean="0"/>
              <a:t>requirements</a:t>
            </a:r>
            <a:r>
              <a:rPr lang="sv-SE" dirty="0" smtClean="0"/>
              <a:t> are not </a:t>
            </a:r>
            <a:r>
              <a:rPr lang="sv-SE" dirty="0" err="1" smtClean="0"/>
              <a:t>communicated</a:t>
            </a:r>
            <a:r>
              <a:rPr lang="sv-SE" dirty="0" smtClean="0"/>
              <a:t>?</a:t>
            </a:r>
          </a:p>
          <a:p>
            <a:pPr eaLnBrk="1" hangingPunct="1">
              <a:spcBef>
                <a:spcPct val="0"/>
              </a:spcBef>
            </a:pPr>
            <a:endParaRPr lang="sv-SE" dirty="0" smtClean="0"/>
          </a:p>
          <a:p>
            <a:pPr eaLnBrk="1" hangingPunct="1">
              <a:spcBef>
                <a:spcPct val="0"/>
              </a:spcBef>
            </a:pPr>
            <a:r>
              <a:rPr lang="sv-SE" b="1" dirty="0" smtClean="0"/>
              <a:t>Communication problem</a:t>
            </a:r>
          </a:p>
          <a:p>
            <a:pPr eaLnBrk="1" hangingPunct="1">
              <a:spcBef>
                <a:spcPct val="0"/>
              </a:spcBef>
            </a:pPr>
            <a:r>
              <a:rPr lang="sv-SE" dirty="0" smtClean="0"/>
              <a:t>This </a:t>
            </a:r>
            <a:r>
              <a:rPr lang="sv-SE" dirty="0" err="1" smtClean="0"/>
              <a:t>picture</a:t>
            </a:r>
            <a:r>
              <a:rPr lang="sv-SE" dirty="0" smtClean="0"/>
              <a:t> </a:t>
            </a:r>
            <a:r>
              <a:rPr lang="sv-SE" dirty="0" err="1" smtClean="0"/>
              <a:t>illustrates</a:t>
            </a:r>
            <a:r>
              <a:rPr lang="sv-SE" dirty="0" smtClean="0"/>
              <a:t> the </a:t>
            </a:r>
            <a:r>
              <a:rPr lang="sv-SE" dirty="0" err="1" smtClean="0"/>
              <a:t>difficulties</a:t>
            </a:r>
            <a:r>
              <a:rPr lang="sv-SE" dirty="0" smtClean="0"/>
              <a:t> </a:t>
            </a:r>
            <a:r>
              <a:rPr lang="sv-SE" dirty="0" err="1" smtClean="0"/>
              <a:t>involved</a:t>
            </a:r>
            <a:r>
              <a:rPr lang="sv-SE" dirty="0" smtClean="0"/>
              <a:t> </a:t>
            </a:r>
            <a:r>
              <a:rPr lang="sv-SE" dirty="0" err="1" smtClean="0"/>
              <a:t>when</a:t>
            </a:r>
            <a:r>
              <a:rPr lang="sv-SE" dirty="0" smtClean="0"/>
              <a:t> </a:t>
            </a:r>
            <a:r>
              <a:rPr lang="sv-SE" dirty="0" err="1" smtClean="0"/>
              <a:t>communicating</a:t>
            </a:r>
            <a:r>
              <a:rPr lang="sv-SE" dirty="0" smtClean="0"/>
              <a:t> </a:t>
            </a:r>
            <a:r>
              <a:rPr lang="sv-SE" dirty="0" err="1" smtClean="0"/>
              <a:t>requirements</a:t>
            </a:r>
            <a:r>
              <a:rPr lang="sv-SE" dirty="0" smtClean="0"/>
              <a:t>.</a:t>
            </a:r>
          </a:p>
          <a:p>
            <a:pPr eaLnBrk="1" hangingPunct="1">
              <a:spcBef>
                <a:spcPct val="0"/>
              </a:spcBef>
            </a:pPr>
            <a:r>
              <a:rPr lang="sv-SE" dirty="0" err="1" smtClean="0"/>
              <a:t>Had</a:t>
            </a:r>
            <a:r>
              <a:rPr lang="sv-SE" dirty="0" smtClean="0"/>
              <a:t> the </a:t>
            </a:r>
            <a:r>
              <a:rPr lang="sv-SE" dirty="0" err="1" smtClean="0"/>
              <a:t>communication</a:t>
            </a:r>
            <a:r>
              <a:rPr lang="sv-SE" dirty="0" smtClean="0"/>
              <a:t> </a:t>
            </a:r>
            <a:r>
              <a:rPr lang="sv-SE" dirty="0" err="1" smtClean="0"/>
              <a:t>worked</a:t>
            </a:r>
            <a:r>
              <a:rPr lang="sv-SE" dirty="0" smtClean="0"/>
              <a:t>, the </a:t>
            </a:r>
            <a:r>
              <a:rPr lang="sv-SE" dirty="0" err="1" smtClean="0"/>
              <a:t>picture</a:t>
            </a:r>
            <a:r>
              <a:rPr lang="sv-SE" dirty="0" smtClean="0"/>
              <a:t> </a:t>
            </a:r>
            <a:r>
              <a:rPr lang="sv-SE" dirty="0" err="1" smtClean="0"/>
              <a:t>would</a:t>
            </a:r>
            <a:r>
              <a:rPr lang="sv-SE" dirty="0" smtClean="0"/>
              <a:t> be the same for all the </a:t>
            </a:r>
            <a:r>
              <a:rPr lang="sv-SE" dirty="0" err="1" smtClean="0"/>
              <a:t>parties</a:t>
            </a:r>
            <a:r>
              <a:rPr lang="sv-SE" dirty="0" smtClean="0"/>
              <a:t>.</a:t>
            </a:r>
          </a:p>
          <a:p>
            <a:pPr eaLnBrk="1" hangingPunct="1">
              <a:spcBef>
                <a:spcPct val="0"/>
              </a:spcBef>
            </a:pPr>
            <a:r>
              <a:rPr lang="sv-SE" dirty="0" smtClean="0"/>
              <a:t>All the different </a:t>
            </a:r>
            <a:r>
              <a:rPr lang="sv-SE" dirty="0" err="1" smtClean="0"/>
              <a:t>parties</a:t>
            </a:r>
            <a:r>
              <a:rPr lang="sv-SE" dirty="0" smtClean="0"/>
              <a:t> </a:t>
            </a:r>
            <a:r>
              <a:rPr lang="sv-SE" dirty="0" err="1" smtClean="0"/>
              <a:t>involved</a:t>
            </a:r>
            <a:r>
              <a:rPr lang="sv-SE" dirty="0" smtClean="0"/>
              <a:t> </a:t>
            </a:r>
            <a:r>
              <a:rPr lang="sv-SE" dirty="0" err="1" smtClean="0"/>
              <a:t>interpreted</a:t>
            </a:r>
            <a:r>
              <a:rPr lang="sv-SE" dirty="0" smtClean="0"/>
              <a:t> the </a:t>
            </a:r>
            <a:r>
              <a:rPr lang="sv-SE" dirty="0" err="1" smtClean="0"/>
              <a:t>customer’s</a:t>
            </a:r>
            <a:r>
              <a:rPr lang="sv-SE" dirty="0" smtClean="0"/>
              <a:t> </a:t>
            </a:r>
            <a:r>
              <a:rPr lang="sv-SE" dirty="0" err="1" smtClean="0"/>
              <a:t>need</a:t>
            </a:r>
            <a:r>
              <a:rPr lang="sv-SE" dirty="0" smtClean="0"/>
              <a:t> in different </a:t>
            </a:r>
            <a:r>
              <a:rPr lang="sv-SE" dirty="0" err="1" smtClean="0"/>
              <a:t>ways</a:t>
            </a:r>
            <a:endParaRPr lang="sv-SE" dirty="0" smtClean="0"/>
          </a:p>
          <a:p>
            <a:pPr eaLnBrk="1" hangingPunct="1">
              <a:spcBef>
                <a:spcPct val="0"/>
              </a:spcBef>
            </a:pPr>
            <a:r>
              <a:rPr lang="sv-SE" dirty="0" smtClean="0"/>
              <a:t>Not </a:t>
            </a:r>
            <a:r>
              <a:rPr lang="sv-SE" dirty="0" err="1" smtClean="0"/>
              <a:t>even</a:t>
            </a:r>
            <a:r>
              <a:rPr lang="sv-SE" dirty="0" smtClean="0"/>
              <a:t> the </a:t>
            </a:r>
            <a:r>
              <a:rPr lang="sv-SE" dirty="0" err="1" smtClean="0"/>
              <a:t>customer</a:t>
            </a:r>
            <a:r>
              <a:rPr lang="sv-SE" dirty="0" smtClean="0"/>
              <a:t> </a:t>
            </a:r>
            <a:r>
              <a:rPr lang="sv-SE" dirty="0" err="1" smtClean="0"/>
              <a:t>knew</a:t>
            </a:r>
            <a:r>
              <a:rPr lang="sv-SE" dirty="0" smtClean="0"/>
              <a:t> </a:t>
            </a:r>
            <a:r>
              <a:rPr lang="sv-SE" dirty="0" err="1" smtClean="0"/>
              <a:t>what</a:t>
            </a:r>
            <a:r>
              <a:rPr lang="sv-SE" dirty="0" smtClean="0"/>
              <a:t> </a:t>
            </a:r>
            <a:r>
              <a:rPr lang="sv-SE" dirty="0" err="1" smtClean="0"/>
              <a:t>he/she</a:t>
            </a:r>
            <a:r>
              <a:rPr lang="sv-SE" dirty="0" smtClean="0"/>
              <a:t> </a:t>
            </a:r>
            <a:r>
              <a:rPr lang="sv-SE" dirty="0" err="1" smtClean="0"/>
              <a:t>actually</a:t>
            </a:r>
            <a:r>
              <a:rPr lang="sv-SE" dirty="0" smtClean="0"/>
              <a:t> </a:t>
            </a:r>
            <a:r>
              <a:rPr lang="sv-SE" dirty="0" err="1" smtClean="0"/>
              <a:t>needed</a:t>
            </a:r>
            <a:r>
              <a:rPr lang="sv-SE" dirty="0" smtClean="0"/>
              <a:t>. The </a:t>
            </a:r>
            <a:r>
              <a:rPr lang="sv-SE" dirty="0" err="1" smtClean="0"/>
              <a:t>elicitation</a:t>
            </a:r>
            <a:r>
              <a:rPr lang="sv-SE" dirty="0" smtClean="0"/>
              <a:t> </a:t>
            </a:r>
            <a:r>
              <a:rPr lang="sv-SE" dirty="0" err="1" smtClean="0"/>
              <a:t>failed</a:t>
            </a:r>
            <a:r>
              <a:rPr lang="sv-SE" dirty="0" smtClean="0"/>
              <a:t>, </a:t>
            </a:r>
            <a:r>
              <a:rPr lang="sv-SE" dirty="0" err="1" smtClean="0"/>
              <a:t>nobody</a:t>
            </a:r>
            <a:r>
              <a:rPr lang="sv-SE" dirty="0" smtClean="0"/>
              <a:t> </a:t>
            </a:r>
            <a:r>
              <a:rPr lang="sv-SE" dirty="0" err="1" smtClean="0"/>
              <a:t>questioned</a:t>
            </a:r>
            <a:r>
              <a:rPr lang="sv-SE" dirty="0" smtClean="0"/>
              <a:t> the </a:t>
            </a:r>
            <a:r>
              <a:rPr lang="sv-SE" dirty="0" err="1" smtClean="0"/>
              <a:t>customers</a:t>
            </a:r>
            <a:r>
              <a:rPr lang="sv-SE" dirty="0" smtClean="0"/>
              <a:t> </a:t>
            </a:r>
            <a:r>
              <a:rPr lang="sv-SE" dirty="0" err="1" smtClean="0"/>
              <a:t>explanation</a:t>
            </a:r>
            <a:r>
              <a:rPr lang="sv-SE" dirty="0" smtClean="0"/>
              <a:t>. (</a:t>
            </a:r>
            <a:r>
              <a:rPr lang="sv-SE" dirty="0" err="1" smtClean="0"/>
              <a:t>thrawling</a:t>
            </a:r>
            <a:r>
              <a:rPr lang="sv-SE" dirty="0" smtClean="0"/>
              <a:t>)</a:t>
            </a:r>
          </a:p>
          <a:p>
            <a:pPr eaLnBrk="1" hangingPunct="1">
              <a:spcBef>
                <a:spcPct val="0"/>
              </a:spcBef>
            </a:pPr>
            <a:r>
              <a:rPr lang="sv-SE" dirty="0" smtClean="0"/>
              <a:t>The </a:t>
            </a:r>
            <a:r>
              <a:rPr lang="sv-SE" dirty="0" err="1" smtClean="0"/>
              <a:t>customer</a:t>
            </a:r>
            <a:r>
              <a:rPr lang="sv-SE" dirty="0" smtClean="0"/>
              <a:t> </a:t>
            </a:r>
            <a:r>
              <a:rPr lang="sv-SE" dirty="0" err="1" smtClean="0"/>
              <a:t>had</a:t>
            </a:r>
            <a:r>
              <a:rPr lang="sv-SE" dirty="0" smtClean="0"/>
              <a:t> </a:t>
            </a:r>
            <a:r>
              <a:rPr lang="sv-SE" dirty="0" err="1" smtClean="0"/>
              <a:t>expectations</a:t>
            </a:r>
            <a:r>
              <a:rPr lang="sv-SE" dirty="0" smtClean="0"/>
              <a:t> that </a:t>
            </a:r>
            <a:r>
              <a:rPr lang="sv-SE" dirty="0" err="1" smtClean="0"/>
              <a:t>were</a:t>
            </a:r>
            <a:r>
              <a:rPr lang="sv-SE" dirty="0" smtClean="0"/>
              <a:t> not </a:t>
            </a:r>
            <a:r>
              <a:rPr lang="sv-SE" dirty="0" err="1" smtClean="0"/>
              <a:t>fulfilled</a:t>
            </a:r>
            <a:r>
              <a:rPr lang="sv-SE" dirty="0" smtClean="0"/>
              <a:t>, </a:t>
            </a:r>
            <a:r>
              <a:rPr lang="sv-SE" dirty="0" err="1" smtClean="0"/>
              <a:t>e.g</a:t>
            </a:r>
            <a:r>
              <a:rPr lang="sv-SE" dirty="0" smtClean="0"/>
              <a:t>. in </a:t>
            </a:r>
            <a:r>
              <a:rPr lang="sv-SE" dirty="0" err="1" smtClean="0"/>
              <a:t>regards</a:t>
            </a:r>
            <a:r>
              <a:rPr lang="sv-SE" dirty="0" smtClean="0"/>
              <a:t> to support and </a:t>
            </a:r>
            <a:r>
              <a:rPr lang="sv-SE" dirty="0" err="1" smtClean="0"/>
              <a:t>documentation</a:t>
            </a:r>
            <a:endParaRPr lang="en-US" dirty="0" smtClean="0"/>
          </a:p>
          <a:p>
            <a:pPr eaLnBrk="1" hangingPunct="1">
              <a:spcBef>
                <a:spcPct val="0"/>
              </a:spcBef>
            </a:pPr>
            <a:endParaRPr lang="sv-SE" dirty="0" smtClean="0"/>
          </a:p>
          <a:p>
            <a:pPr eaLnBrk="1" hangingPunct="1">
              <a:spcBef>
                <a:spcPct val="0"/>
              </a:spcBef>
            </a:pPr>
            <a:r>
              <a:rPr lang="sv-SE" b="1" dirty="0" smtClean="0"/>
              <a:t>COMMUNICATION BETWEEN BUSINESS VS DEVELOPMENT!</a:t>
            </a:r>
          </a:p>
        </p:txBody>
      </p:sp>
      <p:sp>
        <p:nvSpPr>
          <p:cNvPr id="4" name="Header Placeholder 3"/>
          <p:cNvSpPr>
            <a:spLocks noGrp="1"/>
          </p:cNvSpPr>
          <p:nvPr>
            <p:ph type="hdr" sz="quarter" idx="10"/>
          </p:nvPr>
        </p:nvSpPr>
        <p:spPr/>
        <p:txBody>
          <a:bodyPr/>
          <a:lstStyle/>
          <a:p>
            <a:pPr>
              <a:defRPr/>
            </a:pPr>
            <a:r>
              <a:rPr lang="en-GB" smtClean="0"/>
              <a:t>Test Presentation</a:t>
            </a:r>
            <a:endParaRPr lang="en-GB"/>
          </a:p>
        </p:txBody>
      </p:sp>
      <p:sp>
        <p:nvSpPr>
          <p:cNvPr id="5" name="Footer Placeholder 4"/>
          <p:cNvSpPr>
            <a:spLocks noGrp="1"/>
          </p:cNvSpPr>
          <p:nvPr>
            <p:ph type="ftr" sz="quarter" idx="11"/>
          </p:nvPr>
        </p:nvSpPr>
        <p:spPr/>
        <p:txBody>
          <a:bodyPr/>
          <a:lstStyle/>
          <a:p>
            <a:pPr>
              <a:defRPr/>
            </a:pPr>
            <a:r>
              <a:rPr lang="en-GB" smtClean="0"/>
              <a:t>1/152 43-LXE 108 236 Uen  Rev PA1</a:t>
            </a:r>
            <a:endParaRPr lang="en-GB"/>
          </a:p>
        </p:txBody>
      </p:sp>
      <p:sp>
        <p:nvSpPr>
          <p:cNvPr id="6" name="Slide Number Placeholder 5"/>
          <p:cNvSpPr>
            <a:spLocks noGrp="1"/>
          </p:cNvSpPr>
          <p:nvPr>
            <p:ph type="sldNum" sz="quarter" idx="12"/>
          </p:nvPr>
        </p:nvSpPr>
        <p:spPr/>
        <p:txBody>
          <a:bodyPr/>
          <a:lstStyle/>
          <a:p>
            <a:pPr>
              <a:defRPr/>
            </a:pPr>
            <a:fld id="{74A263B4-D0EB-4C6F-92B6-7AA329CF6000}" type="slidenum">
              <a:rPr lang="en-GB" smtClean="0"/>
              <a:pPr>
                <a:defRPr/>
              </a:pPr>
              <a:t>5</a:t>
            </a:fld>
            <a:endParaRPr lang="en-GB"/>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eaLnBrk="1" hangingPunct="1">
              <a:spcBef>
                <a:spcPct val="0"/>
              </a:spcBef>
            </a:pPr>
            <a:r>
              <a:rPr lang="sv-SE" dirty="0" smtClean="0"/>
              <a:t>SW </a:t>
            </a:r>
            <a:r>
              <a:rPr lang="sv-SE" dirty="0" err="1" smtClean="0"/>
              <a:t>development</a:t>
            </a:r>
            <a:r>
              <a:rPr lang="sv-SE" dirty="0" smtClean="0"/>
              <a:t> </a:t>
            </a:r>
            <a:r>
              <a:rPr lang="sv-SE" dirty="0" err="1" smtClean="0"/>
              <a:t>needs</a:t>
            </a:r>
            <a:r>
              <a:rPr lang="sv-SE" dirty="0" smtClean="0"/>
              <a:t> to be a joint </a:t>
            </a:r>
            <a:r>
              <a:rPr lang="sv-SE" dirty="0" err="1" smtClean="0"/>
              <a:t>effort</a:t>
            </a:r>
            <a:r>
              <a:rPr lang="sv-SE" dirty="0" smtClean="0"/>
              <a:t> to be </a:t>
            </a:r>
            <a:r>
              <a:rPr lang="sv-SE" dirty="0" err="1" smtClean="0"/>
              <a:t>sucessful</a:t>
            </a:r>
            <a:endParaRPr lang="sv-SE" dirty="0" smtClean="0"/>
          </a:p>
          <a:p>
            <a:pPr eaLnBrk="1" hangingPunct="1">
              <a:spcBef>
                <a:spcPct val="0"/>
              </a:spcBef>
            </a:pPr>
            <a:r>
              <a:rPr lang="en-US" dirty="0" smtClean="0"/>
              <a:t>In order to achieve a good balance we need to communicate. The User stories help us to talk requirements.</a:t>
            </a:r>
          </a:p>
          <a:p>
            <a:pPr eaLnBrk="1" hangingPunct="1">
              <a:spcBef>
                <a:spcPct val="0"/>
              </a:spcBef>
            </a:pPr>
            <a:endParaRPr lang="en-US" dirty="0" smtClean="0"/>
          </a:p>
          <a:p>
            <a:pPr eaLnBrk="1" hangingPunct="1">
              <a:spcBef>
                <a:spcPct val="0"/>
              </a:spcBef>
            </a:pPr>
            <a:r>
              <a:rPr lang="sv-SE" dirty="0" smtClean="0"/>
              <a:t>It is </a:t>
            </a:r>
            <a:r>
              <a:rPr lang="sv-SE" dirty="0" err="1" smtClean="0"/>
              <a:t>important</a:t>
            </a:r>
            <a:r>
              <a:rPr lang="sv-SE" dirty="0" smtClean="0"/>
              <a:t> that the </a:t>
            </a:r>
            <a:r>
              <a:rPr lang="sv-SE" dirty="0" err="1" smtClean="0"/>
              <a:t>scopeowner</a:t>
            </a:r>
            <a:r>
              <a:rPr lang="sv-SE" dirty="0" smtClean="0"/>
              <a:t> is present and </a:t>
            </a:r>
            <a:r>
              <a:rPr lang="sv-SE" dirty="0" err="1" smtClean="0"/>
              <a:t>explain</a:t>
            </a:r>
            <a:r>
              <a:rPr lang="sv-SE" dirty="0" smtClean="0"/>
              <a:t> the </a:t>
            </a:r>
            <a:r>
              <a:rPr lang="sv-SE" dirty="0" err="1" smtClean="0"/>
              <a:t>purpose</a:t>
            </a:r>
            <a:r>
              <a:rPr lang="sv-SE" dirty="0" smtClean="0"/>
              <a:t> of the feature and </a:t>
            </a:r>
            <a:r>
              <a:rPr lang="sv-SE" dirty="0" err="1" smtClean="0"/>
              <a:t>its</a:t>
            </a:r>
            <a:r>
              <a:rPr lang="sv-SE" dirty="0" smtClean="0"/>
              <a:t> business </a:t>
            </a:r>
            <a:r>
              <a:rPr lang="sv-SE" dirty="0" err="1" smtClean="0"/>
              <a:t>case</a:t>
            </a:r>
            <a:r>
              <a:rPr lang="sv-SE" dirty="0" smtClean="0"/>
              <a:t>.</a:t>
            </a:r>
          </a:p>
          <a:p>
            <a:pPr eaLnBrk="1" hangingPunct="1">
              <a:spcBef>
                <a:spcPct val="0"/>
              </a:spcBef>
            </a:pPr>
            <a:endParaRPr lang="en-US" dirty="0" smtClean="0"/>
          </a:p>
          <a:p>
            <a:pPr eaLnBrk="1" hangingPunct="1">
              <a:spcBef>
                <a:spcPct val="0"/>
              </a:spcBef>
            </a:pPr>
            <a:r>
              <a:rPr lang="sv-SE" dirty="0" err="1" smtClean="0"/>
              <a:t>Reqs/Scoping</a:t>
            </a:r>
            <a:r>
              <a:rPr lang="sv-SE" dirty="0" smtClean="0"/>
              <a:t> process </a:t>
            </a:r>
            <a:r>
              <a:rPr lang="sv-SE" dirty="0" err="1" smtClean="0"/>
              <a:t>aims</a:t>
            </a:r>
            <a:r>
              <a:rPr lang="sv-SE" dirty="0" smtClean="0"/>
              <a:t> at </a:t>
            </a:r>
            <a:r>
              <a:rPr lang="sv-SE" dirty="0" err="1" smtClean="0"/>
              <a:t>balancing</a:t>
            </a:r>
            <a:r>
              <a:rPr lang="sv-SE" dirty="0" smtClean="0"/>
              <a:t> business </a:t>
            </a:r>
            <a:r>
              <a:rPr lang="sv-SE" dirty="0" err="1" smtClean="0"/>
              <a:t>aspects</a:t>
            </a:r>
            <a:r>
              <a:rPr lang="sv-SE" dirty="0" smtClean="0"/>
              <a:t> (market </a:t>
            </a:r>
            <a:r>
              <a:rPr lang="sv-SE" dirty="0" err="1" smtClean="0"/>
              <a:t>needs</a:t>
            </a:r>
            <a:r>
              <a:rPr lang="sv-SE" dirty="0" smtClean="0"/>
              <a:t>, business </a:t>
            </a:r>
            <a:r>
              <a:rPr lang="sv-SE" dirty="0" err="1" smtClean="0"/>
              <a:t>value/prios</a:t>
            </a:r>
            <a:r>
              <a:rPr lang="sv-SE" dirty="0" smtClean="0"/>
              <a:t>) </a:t>
            </a:r>
            <a:r>
              <a:rPr lang="sv-SE" dirty="0" err="1" smtClean="0"/>
              <a:t>against</a:t>
            </a:r>
            <a:r>
              <a:rPr lang="sv-SE" dirty="0" smtClean="0"/>
              <a:t> </a:t>
            </a:r>
            <a:r>
              <a:rPr lang="sv-SE" dirty="0" err="1" smtClean="0"/>
              <a:t>engineering</a:t>
            </a:r>
            <a:r>
              <a:rPr lang="sv-SE" dirty="0" smtClean="0"/>
              <a:t> </a:t>
            </a:r>
            <a:r>
              <a:rPr lang="sv-SE" dirty="0" err="1" smtClean="0"/>
              <a:t>aspects</a:t>
            </a:r>
            <a:r>
              <a:rPr lang="sv-SE" dirty="0" smtClean="0"/>
              <a:t> (</a:t>
            </a:r>
            <a:r>
              <a:rPr lang="sv-SE" dirty="0" err="1" smtClean="0"/>
              <a:t>technical</a:t>
            </a:r>
            <a:r>
              <a:rPr lang="sv-SE" dirty="0" smtClean="0"/>
              <a:t> </a:t>
            </a:r>
            <a:r>
              <a:rPr lang="sv-SE" dirty="0" err="1" smtClean="0"/>
              <a:t>possibilities</a:t>
            </a:r>
            <a:r>
              <a:rPr lang="sv-SE" dirty="0" smtClean="0"/>
              <a:t> &amp; </a:t>
            </a:r>
            <a:r>
              <a:rPr lang="sv-SE" dirty="0" err="1" smtClean="0"/>
              <a:t>costs</a:t>
            </a:r>
            <a:r>
              <a:rPr lang="sv-SE" dirty="0" smtClean="0"/>
              <a:t>). </a:t>
            </a:r>
          </a:p>
          <a:p>
            <a:pPr eaLnBrk="1" hangingPunct="1">
              <a:spcBef>
                <a:spcPct val="0"/>
              </a:spcBef>
            </a:pPr>
            <a:endParaRPr lang="sv-SE" dirty="0" smtClean="0"/>
          </a:p>
          <a:p>
            <a:pPr eaLnBrk="1" hangingPunct="1">
              <a:spcBef>
                <a:spcPct val="0"/>
              </a:spcBef>
            </a:pPr>
            <a:r>
              <a:rPr lang="sv-SE" dirty="0" smtClean="0"/>
              <a:t>The business </a:t>
            </a:r>
            <a:r>
              <a:rPr lang="sv-SE" dirty="0" err="1" smtClean="0"/>
              <a:t>side</a:t>
            </a:r>
            <a:r>
              <a:rPr lang="sv-SE" dirty="0" smtClean="0"/>
              <a:t> </a:t>
            </a:r>
            <a:r>
              <a:rPr lang="sv-SE" dirty="0" err="1" smtClean="0"/>
              <a:t>can</a:t>
            </a:r>
            <a:r>
              <a:rPr lang="sv-SE" dirty="0" smtClean="0"/>
              <a:t> not </a:t>
            </a:r>
            <a:r>
              <a:rPr lang="sv-SE" dirty="0" err="1" smtClean="0"/>
              <a:t>dictate</a:t>
            </a:r>
            <a:r>
              <a:rPr lang="sv-SE" dirty="0" smtClean="0"/>
              <a:t> the deadline</a:t>
            </a:r>
          </a:p>
          <a:p>
            <a:pPr eaLnBrk="1" hangingPunct="1">
              <a:spcBef>
                <a:spcPct val="0"/>
              </a:spcBef>
            </a:pPr>
            <a:r>
              <a:rPr lang="sv-SE" dirty="0" smtClean="0"/>
              <a:t>And the </a:t>
            </a:r>
            <a:r>
              <a:rPr lang="sv-SE" dirty="0" err="1" smtClean="0"/>
              <a:t>tech</a:t>
            </a:r>
            <a:r>
              <a:rPr lang="sv-SE" dirty="0" smtClean="0"/>
              <a:t> </a:t>
            </a:r>
            <a:r>
              <a:rPr lang="sv-SE" dirty="0" err="1" smtClean="0"/>
              <a:t>side</a:t>
            </a:r>
            <a:r>
              <a:rPr lang="sv-SE" dirty="0" smtClean="0"/>
              <a:t> has to </a:t>
            </a:r>
            <a:r>
              <a:rPr lang="sv-SE" dirty="0" err="1" smtClean="0"/>
              <a:t>prioritize</a:t>
            </a:r>
            <a:r>
              <a:rPr lang="sv-SE" dirty="0" smtClean="0"/>
              <a:t> </a:t>
            </a:r>
            <a:r>
              <a:rPr lang="sv-SE" dirty="0" err="1" smtClean="0"/>
              <a:t>according</a:t>
            </a:r>
            <a:r>
              <a:rPr lang="sv-SE" dirty="0" smtClean="0"/>
              <a:t> to the business </a:t>
            </a:r>
            <a:r>
              <a:rPr lang="sv-SE" dirty="0" err="1" smtClean="0"/>
              <a:t>need</a:t>
            </a:r>
            <a:r>
              <a:rPr lang="sv-SE" dirty="0" smtClean="0"/>
              <a:t>.</a:t>
            </a:r>
          </a:p>
          <a:p>
            <a:pPr eaLnBrk="1" hangingPunct="1">
              <a:lnSpc>
                <a:spcPct val="80000"/>
              </a:lnSpc>
              <a:spcBef>
                <a:spcPct val="0"/>
              </a:spcBef>
            </a:pPr>
            <a:r>
              <a:rPr lang="sv-SE" dirty="0" smtClean="0"/>
              <a:t>To be </a:t>
            </a:r>
            <a:r>
              <a:rPr lang="sv-SE" dirty="0" err="1" smtClean="0"/>
              <a:t>sucessful</a:t>
            </a:r>
            <a:r>
              <a:rPr lang="sv-SE" dirty="0" smtClean="0"/>
              <a:t> </a:t>
            </a:r>
            <a:r>
              <a:rPr lang="sv-SE" dirty="0" err="1" smtClean="0"/>
              <a:t>we</a:t>
            </a:r>
            <a:r>
              <a:rPr lang="sv-SE" dirty="0" smtClean="0"/>
              <a:t> </a:t>
            </a:r>
            <a:r>
              <a:rPr lang="sv-SE" dirty="0" err="1" smtClean="0"/>
              <a:t>need</a:t>
            </a:r>
            <a:r>
              <a:rPr lang="sv-SE" dirty="0" smtClean="0"/>
              <a:t> </a:t>
            </a:r>
            <a:r>
              <a:rPr lang="sv-SE" dirty="0" err="1" smtClean="0"/>
              <a:t>both</a:t>
            </a:r>
            <a:r>
              <a:rPr lang="sv-SE" dirty="0" smtClean="0"/>
              <a:t> </a:t>
            </a:r>
            <a:r>
              <a:rPr lang="sv-SE" dirty="0" err="1" smtClean="0"/>
              <a:t>sides</a:t>
            </a:r>
            <a:r>
              <a:rPr lang="sv-SE" dirty="0" smtClean="0"/>
              <a:t> </a:t>
            </a:r>
            <a:r>
              <a:rPr lang="sv-SE" dirty="0" err="1" smtClean="0"/>
              <a:t>working</a:t>
            </a:r>
            <a:r>
              <a:rPr lang="sv-SE" dirty="0" smtClean="0"/>
              <a:t> in </a:t>
            </a:r>
            <a:r>
              <a:rPr lang="sv-SE" dirty="0" err="1" smtClean="0"/>
              <a:t>close</a:t>
            </a:r>
            <a:r>
              <a:rPr lang="sv-SE" dirty="0" smtClean="0"/>
              <a:t> </a:t>
            </a:r>
            <a:r>
              <a:rPr lang="sv-SE" dirty="0" smtClean="0">
                <a:solidFill>
                  <a:srgbClr val="FF0000"/>
                </a:solidFill>
              </a:rPr>
              <a:t>relation</a:t>
            </a:r>
            <a:r>
              <a:rPr lang="sv-SE" dirty="0" smtClean="0"/>
              <a:t>.</a:t>
            </a:r>
            <a:endParaRPr lang="en-US" dirty="0" smtClean="0"/>
          </a:p>
          <a:p>
            <a:pPr eaLnBrk="1" hangingPunct="1">
              <a:lnSpc>
                <a:spcPct val="80000"/>
              </a:lnSpc>
              <a:spcBef>
                <a:spcPct val="0"/>
              </a:spcBef>
            </a:pPr>
            <a:endParaRPr lang="sv-SE" dirty="0" smtClean="0"/>
          </a:p>
          <a:p>
            <a:pPr eaLnBrk="1" hangingPunct="1">
              <a:lnSpc>
                <a:spcPct val="80000"/>
              </a:lnSpc>
              <a:spcBef>
                <a:spcPct val="0"/>
              </a:spcBef>
            </a:pPr>
            <a:r>
              <a:rPr lang="sv-SE" dirty="0" smtClean="0"/>
              <a:t>Business </a:t>
            </a:r>
            <a:r>
              <a:rPr lang="sv-SE" dirty="0" err="1" smtClean="0"/>
              <a:t>domination</a:t>
            </a:r>
            <a:r>
              <a:rPr lang="sv-SE" dirty="0" smtClean="0"/>
              <a:t> -&gt; </a:t>
            </a:r>
            <a:r>
              <a:rPr lang="sv-SE" dirty="0" err="1" smtClean="0"/>
              <a:t>scope</a:t>
            </a:r>
            <a:r>
              <a:rPr lang="sv-SE" dirty="0" smtClean="0"/>
              <a:t> &amp; </a:t>
            </a:r>
            <a:r>
              <a:rPr lang="sv-SE" dirty="0" err="1" smtClean="0"/>
              <a:t>timelines</a:t>
            </a:r>
            <a:r>
              <a:rPr lang="sv-SE" dirty="0" smtClean="0"/>
              <a:t> set with </a:t>
            </a:r>
            <a:r>
              <a:rPr lang="sv-SE" dirty="0" err="1" smtClean="0"/>
              <a:t>little</a:t>
            </a:r>
            <a:r>
              <a:rPr lang="sv-SE" dirty="0" smtClean="0"/>
              <a:t> </a:t>
            </a:r>
            <a:r>
              <a:rPr lang="sv-SE" dirty="0" err="1" smtClean="0"/>
              <a:t>regard</a:t>
            </a:r>
            <a:r>
              <a:rPr lang="sv-SE" dirty="0" smtClean="0"/>
              <a:t> for </a:t>
            </a:r>
            <a:r>
              <a:rPr lang="sv-SE" dirty="0" err="1" smtClean="0"/>
              <a:t>reality</a:t>
            </a:r>
            <a:r>
              <a:rPr lang="sv-SE" dirty="0" smtClean="0"/>
              <a:t> and </a:t>
            </a:r>
            <a:r>
              <a:rPr lang="sv-SE" dirty="0" err="1" smtClean="0"/>
              <a:t>developer</a:t>
            </a:r>
            <a:r>
              <a:rPr lang="sv-SE" dirty="0" smtClean="0"/>
              <a:t> </a:t>
            </a:r>
            <a:r>
              <a:rPr lang="sv-SE" dirty="0" err="1" smtClean="0"/>
              <a:t>understanding</a:t>
            </a:r>
            <a:r>
              <a:rPr lang="sv-SE" dirty="0" smtClean="0"/>
              <a:t> of </a:t>
            </a:r>
            <a:r>
              <a:rPr lang="sv-SE" dirty="0" err="1" smtClean="0"/>
              <a:t>reqs</a:t>
            </a:r>
            <a:r>
              <a:rPr lang="sv-SE" dirty="0" smtClean="0"/>
              <a:t>, i.e. OVERSCOPING</a:t>
            </a:r>
          </a:p>
          <a:p>
            <a:pPr eaLnBrk="1" hangingPunct="1">
              <a:lnSpc>
                <a:spcPct val="80000"/>
              </a:lnSpc>
              <a:spcBef>
                <a:spcPct val="0"/>
              </a:spcBef>
            </a:pPr>
            <a:r>
              <a:rPr lang="sv-SE" dirty="0" err="1" smtClean="0"/>
              <a:t>Developer</a:t>
            </a:r>
            <a:r>
              <a:rPr lang="sv-SE" dirty="0" smtClean="0"/>
              <a:t> </a:t>
            </a:r>
            <a:r>
              <a:rPr lang="sv-SE" dirty="0" err="1" smtClean="0"/>
              <a:t>domination</a:t>
            </a:r>
            <a:r>
              <a:rPr lang="sv-SE" dirty="0" smtClean="0"/>
              <a:t> </a:t>
            </a:r>
            <a:r>
              <a:rPr lang="sv-SE" dirty="0" err="1" smtClean="0"/>
              <a:t>-&gt;technology</a:t>
            </a:r>
            <a:r>
              <a:rPr lang="sv-SE" dirty="0" smtClean="0"/>
              <a:t> </a:t>
            </a:r>
            <a:r>
              <a:rPr lang="sv-SE" dirty="0" err="1" smtClean="0"/>
              <a:t>focus</a:t>
            </a:r>
            <a:r>
              <a:rPr lang="sv-SE" dirty="0" smtClean="0"/>
              <a:t>, </a:t>
            </a:r>
            <a:r>
              <a:rPr lang="sv-SE" dirty="0" err="1" smtClean="0"/>
              <a:t>missing</a:t>
            </a:r>
            <a:r>
              <a:rPr lang="sv-SE" dirty="0" smtClean="0"/>
              <a:t> </a:t>
            </a:r>
            <a:r>
              <a:rPr lang="sv-SE" dirty="0" err="1" smtClean="0"/>
              <a:t>user/market</a:t>
            </a:r>
            <a:r>
              <a:rPr lang="sv-SE" dirty="0" smtClean="0"/>
              <a:t> </a:t>
            </a:r>
            <a:r>
              <a:rPr lang="sv-SE" dirty="0" err="1" smtClean="0"/>
              <a:t>view</a:t>
            </a:r>
            <a:r>
              <a:rPr lang="sv-SE" dirty="0" smtClean="0"/>
              <a:t> and drive</a:t>
            </a:r>
          </a:p>
          <a:p>
            <a:pPr eaLnBrk="1" hangingPunct="1">
              <a:spcBef>
                <a:spcPct val="0"/>
              </a:spcBef>
            </a:pPr>
            <a:endParaRPr lang="en-US" dirty="0" smtClean="0"/>
          </a:p>
          <a:p>
            <a:pPr eaLnBrk="1" hangingPunct="1">
              <a:spcBef>
                <a:spcPct val="0"/>
              </a:spcBef>
            </a:pPr>
            <a:endParaRPr lang="sv-SE" dirty="0" smtClean="0"/>
          </a:p>
          <a:p>
            <a:pPr eaLnBrk="1" hangingPunct="1">
              <a:spcBef>
                <a:spcPct val="0"/>
              </a:spcBef>
            </a:pPr>
            <a:r>
              <a:rPr lang="en-US" dirty="0" err="1" smtClean="0"/>
              <a:t>imgurl</a:t>
            </a:r>
            <a:r>
              <a:rPr lang="en-US" dirty="0" smtClean="0"/>
              <a:t>=http://www.raddningkarlstad.se/web/krt/raddningstjansten_mm.nsf/lupGraphics/vag.jpg/%24file/vag.jpg&amp;imgrefurl=http://www.raddningkarlstad.se/web/krt/raddningstjansten.nsf/%24all/E6F31948FFDE711BC125760E0030FF25&amp;usg=__36X9n0D2ifmNRxdjo3N0VbF6-ak=&amp;h=200&amp;w=200&amp;sz=10&amp;hl=sv&amp;start=12&amp;itbs=1&amp;tbnid=v3b2RLndcweC6M:&amp;tbnh=104&amp;tbnw=104&amp;prev=/images%3Fq%3Dbalansv%25C3%25A5g%26hl%3Dsv%26client%3Dfirefox-a%26hs%3DXhh%26rls%3Dcom.ubuntu:en-US:unofficial%26tbs%3Disch:1</a:t>
            </a:r>
          </a:p>
        </p:txBody>
      </p:sp>
      <p:sp>
        <p:nvSpPr>
          <p:cNvPr id="4" name="Header Placeholder 3"/>
          <p:cNvSpPr>
            <a:spLocks noGrp="1"/>
          </p:cNvSpPr>
          <p:nvPr>
            <p:ph type="hdr" sz="quarter" idx="10"/>
          </p:nvPr>
        </p:nvSpPr>
        <p:spPr/>
        <p:txBody>
          <a:bodyPr/>
          <a:lstStyle/>
          <a:p>
            <a:pPr>
              <a:defRPr/>
            </a:pPr>
            <a:r>
              <a:rPr lang="en-GB" smtClean="0"/>
              <a:t>Test Presentation</a:t>
            </a:r>
            <a:endParaRPr lang="en-GB"/>
          </a:p>
        </p:txBody>
      </p:sp>
      <p:sp>
        <p:nvSpPr>
          <p:cNvPr id="5" name="Footer Placeholder 4"/>
          <p:cNvSpPr>
            <a:spLocks noGrp="1"/>
          </p:cNvSpPr>
          <p:nvPr>
            <p:ph type="ftr" sz="quarter" idx="11"/>
          </p:nvPr>
        </p:nvSpPr>
        <p:spPr/>
        <p:txBody>
          <a:bodyPr/>
          <a:lstStyle/>
          <a:p>
            <a:pPr>
              <a:defRPr/>
            </a:pPr>
            <a:r>
              <a:rPr lang="en-GB" smtClean="0"/>
              <a:t>1/152 43-LXE 108 236 Uen  Rev PA1</a:t>
            </a:r>
            <a:endParaRPr lang="en-GB"/>
          </a:p>
        </p:txBody>
      </p:sp>
      <p:sp>
        <p:nvSpPr>
          <p:cNvPr id="6" name="Slide Number Placeholder 5"/>
          <p:cNvSpPr>
            <a:spLocks noGrp="1"/>
          </p:cNvSpPr>
          <p:nvPr>
            <p:ph type="sldNum" sz="quarter" idx="12"/>
          </p:nvPr>
        </p:nvSpPr>
        <p:spPr/>
        <p:txBody>
          <a:bodyPr/>
          <a:lstStyle/>
          <a:p>
            <a:pPr>
              <a:defRPr/>
            </a:pPr>
            <a:fld id="{74A263B4-D0EB-4C6F-92B6-7AA329CF6000}" type="slidenum">
              <a:rPr lang="en-GB" smtClean="0"/>
              <a:pPr>
                <a:defRPr/>
              </a:pPr>
              <a:t>6</a:t>
            </a:fld>
            <a:endParaRPr lang="en-GB"/>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eaLnBrk="1" hangingPunct="1"/>
            <a:r>
              <a:rPr lang="en-US" dirty="0" smtClean="0">
                <a:solidFill>
                  <a:srgbClr val="00A8B5"/>
                </a:solidFill>
                <a:latin typeface="American Typewriter SE" pitchFamily="34" charset="0"/>
              </a:rPr>
              <a:t>Why is requirements so difficult</a:t>
            </a:r>
          </a:p>
          <a:p>
            <a:pPr eaLnBrk="1" hangingPunct="1"/>
            <a:r>
              <a:rPr lang="sv-SE" dirty="0" err="1" smtClean="0"/>
              <a:t>We</a:t>
            </a:r>
            <a:r>
              <a:rPr lang="sv-SE" dirty="0" smtClean="0"/>
              <a:t> have </a:t>
            </a:r>
            <a:r>
              <a:rPr lang="sv-SE" dirty="0" err="1" smtClean="0"/>
              <a:t>tryed</a:t>
            </a:r>
            <a:r>
              <a:rPr lang="sv-SE" dirty="0" smtClean="0"/>
              <a:t> </a:t>
            </a:r>
            <a:r>
              <a:rPr lang="sv-SE" dirty="0" err="1" smtClean="0"/>
              <a:t>before</a:t>
            </a:r>
            <a:r>
              <a:rPr lang="sv-SE" dirty="0" smtClean="0"/>
              <a:t> to work with the </a:t>
            </a:r>
            <a:r>
              <a:rPr lang="sv-SE" dirty="0" err="1" smtClean="0"/>
              <a:t>waterfall</a:t>
            </a:r>
            <a:r>
              <a:rPr lang="sv-SE" dirty="0" smtClean="0"/>
              <a:t> </a:t>
            </a:r>
            <a:r>
              <a:rPr lang="sv-SE" dirty="0" err="1" smtClean="0"/>
              <a:t>model</a:t>
            </a:r>
            <a:r>
              <a:rPr lang="sv-SE" dirty="0" smtClean="0"/>
              <a:t> and </a:t>
            </a:r>
            <a:r>
              <a:rPr lang="sv-SE" dirty="0" err="1" smtClean="0"/>
              <a:t>create</a:t>
            </a:r>
            <a:r>
              <a:rPr lang="sv-SE" dirty="0" smtClean="0"/>
              <a:t> all the </a:t>
            </a:r>
            <a:r>
              <a:rPr lang="sv-SE" dirty="0" err="1" smtClean="0"/>
              <a:t>requirements</a:t>
            </a:r>
            <a:r>
              <a:rPr lang="sv-SE" dirty="0" smtClean="0"/>
              <a:t> first, </a:t>
            </a:r>
            <a:r>
              <a:rPr lang="sv-SE" dirty="0" err="1" smtClean="0"/>
              <a:t>followed</a:t>
            </a:r>
            <a:r>
              <a:rPr lang="sv-SE" dirty="0" smtClean="0"/>
              <a:t> by </a:t>
            </a:r>
            <a:r>
              <a:rPr lang="sv-SE" dirty="0" err="1" smtClean="0"/>
              <a:t>writing</a:t>
            </a:r>
            <a:r>
              <a:rPr lang="sv-SE" dirty="0" smtClean="0"/>
              <a:t> the </a:t>
            </a:r>
            <a:r>
              <a:rPr lang="sv-SE" dirty="0" err="1" smtClean="0"/>
              <a:t>specifications</a:t>
            </a:r>
            <a:r>
              <a:rPr lang="sv-SE" dirty="0" smtClean="0"/>
              <a:t> and after that start </a:t>
            </a:r>
            <a:r>
              <a:rPr lang="sv-SE" dirty="0" err="1" smtClean="0"/>
              <a:t>implementation</a:t>
            </a:r>
            <a:r>
              <a:rPr lang="sv-SE" dirty="0" smtClean="0"/>
              <a:t> and </a:t>
            </a:r>
            <a:r>
              <a:rPr lang="sv-SE" dirty="0" err="1" smtClean="0"/>
              <a:t>then</a:t>
            </a:r>
            <a:r>
              <a:rPr lang="sv-SE" dirty="0" smtClean="0"/>
              <a:t> test.</a:t>
            </a:r>
          </a:p>
          <a:p>
            <a:pPr eaLnBrk="1" hangingPunct="1"/>
            <a:r>
              <a:rPr lang="sv-SE" dirty="0" smtClean="0"/>
              <a:t> It </a:t>
            </a:r>
            <a:r>
              <a:rPr lang="sv-SE" dirty="0" err="1" smtClean="0"/>
              <a:t>failed</a:t>
            </a:r>
            <a:r>
              <a:rPr lang="sv-SE" dirty="0" smtClean="0"/>
              <a:t> and </a:t>
            </a:r>
            <a:r>
              <a:rPr lang="sv-SE" dirty="0" err="1" smtClean="0"/>
              <a:t>we</a:t>
            </a:r>
            <a:r>
              <a:rPr lang="sv-SE" dirty="0" smtClean="0"/>
              <a:t> </a:t>
            </a:r>
            <a:r>
              <a:rPr lang="sv-SE" dirty="0" err="1" smtClean="0"/>
              <a:t>had</a:t>
            </a:r>
            <a:r>
              <a:rPr lang="sv-SE" dirty="0" smtClean="0"/>
              <a:t> a </a:t>
            </a:r>
            <a:r>
              <a:rPr lang="sv-SE" dirty="0" err="1" smtClean="0"/>
              <a:t>lot</a:t>
            </a:r>
            <a:r>
              <a:rPr lang="sv-SE" dirty="0" smtClean="0"/>
              <a:t> of </a:t>
            </a:r>
            <a:r>
              <a:rPr lang="sv-SE" dirty="0" err="1" smtClean="0"/>
              <a:t>de-scoping</a:t>
            </a:r>
            <a:r>
              <a:rPr lang="sv-SE" dirty="0" smtClean="0"/>
              <a:t>.</a:t>
            </a:r>
          </a:p>
          <a:p>
            <a:pPr eaLnBrk="1" hangingPunct="1"/>
            <a:endParaRPr lang="en-US" dirty="0" smtClean="0">
              <a:solidFill>
                <a:srgbClr val="00A8B5"/>
              </a:solidFill>
              <a:latin typeface="American Typewriter SE" pitchFamily="34" charset="0"/>
            </a:endParaRPr>
          </a:p>
          <a:p>
            <a:pPr eaLnBrk="1" hangingPunct="1">
              <a:buFontTx/>
              <a:buChar char="•"/>
            </a:pPr>
            <a:r>
              <a:rPr lang="sv-SE" dirty="0" err="1" smtClean="0"/>
              <a:t>We</a:t>
            </a:r>
            <a:r>
              <a:rPr lang="sv-SE" dirty="0" smtClean="0"/>
              <a:t> </a:t>
            </a:r>
            <a:r>
              <a:rPr lang="sv-SE" dirty="0" err="1" smtClean="0"/>
              <a:t>will</a:t>
            </a:r>
            <a:r>
              <a:rPr lang="sv-SE" dirty="0" smtClean="0"/>
              <a:t> </a:t>
            </a:r>
            <a:r>
              <a:rPr lang="sv-SE" dirty="0" err="1" smtClean="0"/>
              <a:t>never</a:t>
            </a:r>
            <a:r>
              <a:rPr lang="sv-SE" dirty="0" smtClean="0"/>
              <a:t> have all the </a:t>
            </a:r>
            <a:r>
              <a:rPr lang="sv-SE" dirty="0" err="1" smtClean="0"/>
              <a:t>requirements</a:t>
            </a:r>
            <a:endParaRPr lang="sv-SE" dirty="0" smtClean="0"/>
          </a:p>
          <a:p>
            <a:pPr eaLnBrk="1" hangingPunct="1">
              <a:buFontTx/>
              <a:buChar char="•"/>
            </a:pPr>
            <a:r>
              <a:rPr lang="sv-SE" dirty="0" err="1" smtClean="0"/>
              <a:t>Requirements</a:t>
            </a:r>
            <a:r>
              <a:rPr lang="sv-SE" dirty="0" smtClean="0"/>
              <a:t> </a:t>
            </a:r>
            <a:r>
              <a:rPr lang="sv-SE" dirty="0" err="1" smtClean="0"/>
              <a:t>will</a:t>
            </a:r>
            <a:r>
              <a:rPr lang="sv-SE" dirty="0" smtClean="0"/>
              <a:t> </a:t>
            </a:r>
            <a:r>
              <a:rPr lang="sv-SE" dirty="0" err="1" smtClean="0"/>
              <a:t>change</a:t>
            </a:r>
            <a:r>
              <a:rPr lang="sv-SE" dirty="0" smtClean="0"/>
              <a:t> </a:t>
            </a:r>
            <a:r>
              <a:rPr lang="sv-SE" dirty="0" err="1" smtClean="0"/>
              <a:t>during</a:t>
            </a:r>
            <a:r>
              <a:rPr lang="sv-SE" dirty="0" smtClean="0"/>
              <a:t> </a:t>
            </a:r>
            <a:r>
              <a:rPr lang="sv-SE" dirty="0" err="1" smtClean="0"/>
              <a:t>development</a:t>
            </a:r>
            <a:endParaRPr lang="sv-SE" dirty="0" smtClean="0"/>
          </a:p>
          <a:p>
            <a:pPr eaLnBrk="1" hangingPunct="1">
              <a:buFontTx/>
              <a:buChar char="•"/>
            </a:pPr>
            <a:r>
              <a:rPr lang="sv-SE" strike="sngStrike" baseline="0" dirty="0" err="1" smtClean="0"/>
              <a:t>Predicting</a:t>
            </a:r>
            <a:r>
              <a:rPr lang="sv-SE" strike="sngStrike" baseline="0" dirty="0" smtClean="0"/>
              <a:t> software </a:t>
            </a:r>
            <a:r>
              <a:rPr lang="sv-SE" strike="sngStrike" baseline="0" dirty="0" err="1" smtClean="0"/>
              <a:t>requirements</a:t>
            </a:r>
            <a:r>
              <a:rPr lang="sv-SE" strike="sngStrike" baseline="0" dirty="0" smtClean="0"/>
              <a:t> is </a:t>
            </a:r>
            <a:r>
              <a:rPr lang="sv-SE" strike="sngStrike" baseline="0" dirty="0" err="1" smtClean="0"/>
              <a:t>difficult</a:t>
            </a:r>
            <a:r>
              <a:rPr lang="sv-SE" strike="sngStrike" baseline="0" dirty="0" smtClean="0"/>
              <a:t>.</a:t>
            </a:r>
          </a:p>
          <a:p>
            <a:pPr eaLnBrk="1" hangingPunct="1">
              <a:buFontTx/>
              <a:buChar char="•"/>
            </a:pPr>
            <a:endParaRPr lang="sv-SE" dirty="0" smtClean="0"/>
          </a:p>
          <a:p>
            <a:pPr eaLnBrk="1" hangingPunct="1">
              <a:buFontTx/>
              <a:buChar char="•"/>
            </a:pPr>
            <a:endParaRPr lang="sv-SE" dirty="0" smtClean="0"/>
          </a:p>
          <a:p>
            <a:pPr eaLnBrk="1" hangingPunct="1"/>
            <a:r>
              <a:rPr lang="sv-SE" dirty="0" smtClean="0"/>
              <a:t>It is </a:t>
            </a:r>
            <a:r>
              <a:rPr lang="sv-SE" dirty="0" err="1" smtClean="0"/>
              <a:t>difficult</a:t>
            </a:r>
            <a:r>
              <a:rPr lang="sv-SE" dirty="0" smtClean="0"/>
              <a:t> from the start to </a:t>
            </a:r>
            <a:r>
              <a:rPr lang="sv-SE" dirty="0" err="1" smtClean="0"/>
              <a:t>know</a:t>
            </a:r>
            <a:r>
              <a:rPr lang="sv-SE" dirty="0" smtClean="0"/>
              <a:t> all the </a:t>
            </a:r>
            <a:r>
              <a:rPr lang="sv-SE" dirty="0" err="1" smtClean="0"/>
              <a:t>details</a:t>
            </a:r>
            <a:r>
              <a:rPr lang="sv-SE" dirty="0" smtClean="0"/>
              <a:t> to make the right </a:t>
            </a:r>
            <a:r>
              <a:rPr lang="sv-SE" dirty="0" err="1" smtClean="0"/>
              <a:t>decions</a:t>
            </a:r>
            <a:r>
              <a:rPr lang="sv-SE" dirty="0" smtClean="0"/>
              <a:t>.</a:t>
            </a:r>
          </a:p>
          <a:p>
            <a:pPr eaLnBrk="1" hangingPunct="1"/>
            <a:r>
              <a:rPr lang="sv-SE" dirty="0" smtClean="0"/>
              <a:t>It is </a:t>
            </a:r>
            <a:r>
              <a:rPr lang="sv-SE" dirty="0" err="1" smtClean="0"/>
              <a:t>also</a:t>
            </a:r>
            <a:r>
              <a:rPr lang="sv-SE" dirty="0" smtClean="0"/>
              <a:t> </a:t>
            </a:r>
            <a:r>
              <a:rPr lang="sv-SE" dirty="0" err="1" smtClean="0"/>
              <a:t>hard</a:t>
            </a:r>
            <a:r>
              <a:rPr lang="sv-SE" dirty="0" smtClean="0"/>
              <a:t> to make </a:t>
            </a:r>
            <a:r>
              <a:rPr lang="sv-SE" dirty="0" err="1" smtClean="0"/>
              <a:t>estimations</a:t>
            </a:r>
            <a:r>
              <a:rPr lang="sv-SE" dirty="0" smtClean="0"/>
              <a:t> on </a:t>
            </a:r>
            <a:r>
              <a:rPr lang="sv-SE" dirty="0" err="1" smtClean="0"/>
              <a:t>how</a:t>
            </a:r>
            <a:r>
              <a:rPr lang="sv-SE" dirty="0" smtClean="0"/>
              <a:t> </a:t>
            </a:r>
            <a:r>
              <a:rPr lang="sv-SE" dirty="0" err="1" smtClean="0"/>
              <a:t>long</a:t>
            </a:r>
            <a:r>
              <a:rPr lang="sv-SE" dirty="0" smtClean="0"/>
              <a:t> it </a:t>
            </a:r>
            <a:r>
              <a:rPr lang="sv-SE" dirty="0" err="1" smtClean="0"/>
              <a:t>will</a:t>
            </a:r>
            <a:r>
              <a:rPr lang="sv-SE" dirty="0" smtClean="0"/>
              <a:t> </a:t>
            </a:r>
            <a:r>
              <a:rPr lang="sv-SE" dirty="0" err="1" smtClean="0"/>
              <a:t>take</a:t>
            </a:r>
            <a:r>
              <a:rPr lang="sv-SE" dirty="0" smtClean="0"/>
              <a:t> to </a:t>
            </a:r>
            <a:r>
              <a:rPr lang="sv-SE" dirty="0" err="1" smtClean="0"/>
              <a:t>develop</a:t>
            </a:r>
            <a:r>
              <a:rPr lang="sv-SE" dirty="0" smtClean="0"/>
              <a:t> the </a:t>
            </a:r>
            <a:r>
              <a:rPr lang="sv-SE" dirty="0" err="1" smtClean="0"/>
              <a:t>requirements</a:t>
            </a:r>
            <a:r>
              <a:rPr lang="sv-SE" dirty="0" smtClean="0"/>
              <a:t>.</a:t>
            </a:r>
          </a:p>
          <a:p>
            <a:pPr eaLnBrk="1" hangingPunct="1"/>
            <a:r>
              <a:rPr lang="sv-SE" dirty="0" smtClean="0"/>
              <a:t>It is almost </a:t>
            </a:r>
            <a:r>
              <a:rPr lang="sv-SE" dirty="0" err="1" smtClean="0"/>
              <a:t>impossible</a:t>
            </a:r>
            <a:r>
              <a:rPr lang="sv-SE" dirty="0" smtClean="0"/>
              <a:t> to </a:t>
            </a:r>
            <a:r>
              <a:rPr lang="sv-SE" dirty="0" err="1" smtClean="0"/>
              <a:t>say</a:t>
            </a:r>
            <a:r>
              <a:rPr lang="sv-SE" dirty="0" smtClean="0"/>
              <a:t> </a:t>
            </a:r>
            <a:r>
              <a:rPr lang="sv-SE" dirty="0" err="1" smtClean="0"/>
              <a:t>what</a:t>
            </a:r>
            <a:r>
              <a:rPr lang="sv-SE" dirty="0" smtClean="0"/>
              <a:t> </a:t>
            </a:r>
            <a:r>
              <a:rPr lang="sv-SE" dirty="0" err="1" smtClean="0"/>
              <a:t>exactly</a:t>
            </a:r>
            <a:r>
              <a:rPr lang="sv-SE" dirty="0" smtClean="0"/>
              <a:t> </a:t>
            </a:r>
            <a:r>
              <a:rPr lang="sv-SE" dirty="0" err="1" smtClean="0"/>
              <a:t>will</a:t>
            </a:r>
            <a:r>
              <a:rPr lang="sv-SE" dirty="0" smtClean="0"/>
              <a:t> be </a:t>
            </a:r>
            <a:r>
              <a:rPr lang="sv-SE" dirty="0" err="1" smtClean="0"/>
              <a:t>delivered</a:t>
            </a:r>
            <a:r>
              <a:rPr lang="sv-SE" dirty="0" smtClean="0"/>
              <a:t> in a feature and at </a:t>
            </a:r>
            <a:r>
              <a:rPr lang="sv-SE" dirty="0" err="1" smtClean="0"/>
              <a:t>what</a:t>
            </a:r>
            <a:r>
              <a:rPr lang="sv-SE" dirty="0" smtClean="0"/>
              <a:t> date.</a:t>
            </a:r>
          </a:p>
          <a:p>
            <a:pPr eaLnBrk="1" hangingPunct="1"/>
            <a:endParaRPr lang="sv-SE" dirty="0" smtClean="0"/>
          </a:p>
          <a:p>
            <a:pPr eaLnBrk="1" hangingPunct="1"/>
            <a:r>
              <a:rPr lang="sv-SE" dirty="0" err="1" smtClean="0"/>
              <a:t>How</a:t>
            </a:r>
            <a:r>
              <a:rPr lang="sv-SE" dirty="0" smtClean="0"/>
              <a:t> </a:t>
            </a:r>
            <a:r>
              <a:rPr lang="sv-SE" dirty="0" err="1" smtClean="0"/>
              <a:t>can</a:t>
            </a:r>
            <a:r>
              <a:rPr lang="sv-SE" dirty="0" smtClean="0"/>
              <a:t> </a:t>
            </a:r>
            <a:r>
              <a:rPr lang="sv-SE" dirty="0" err="1" smtClean="0"/>
              <a:t>we</a:t>
            </a:r>
            <a:r>
              <a:rPr lang="sv-SE" dirty="0" smtClean="0"/>
              <a:t> </a:t>
            </a:r>
            <a:r>
              <a:rPr lang="sv-SE" dirty="0" err="1" smtClean="0"/>
              <a:t>overcome</a:t>
            </a:r>
            <a:r>
              <a:rPr lang="sv-SE" dirty="0" smtClean="0"/>
              <a:t> the </a:t>
            </a:r>
            <a:r>
              <a:rPr lang="sv-SE" dirty="0" err="1" smtClean="0"/>
              <a:t>difficulties</a:t>
            </a:r>
            <a:r>
              <a:rPr lang="sv-SE" dirty="0" smtClean="0"/>
              <a:t>?</a:t>
            </a:r>
          </a:p>
          <a:p>
            <a:pPr eaLnBrk="1" hangingPunct="1"/>
            <a:endParaRPr lang="sv-SE" dirty="0" smtClean="0"/>
          </a:p>
          <a:p>
            <a:pPr eaLnBrk="1" hangingPunct="1"/>
            <a:endParaRPr lang="sv-SE" dirty="0" smtClean="0"/>
          </a:p>
          <a:p>
            <a:pPr eaLnBrk="1" hangingPunct="1"/>
            <a:endParaRPr lang="sv-SE" dirty="0" smtClean="0"/>
          </a:p>
        </p:txBody>
      </p:sp>
      <p:sp>
        <p:nvSpPr>
          <p:cNvPr id="4" name="Header Placeholder 3"/>
          <p:cNvSpPr>
            <a:spLocks noGrp="1"/>
          </p:cNvSpPr>
          <p:nvPr>
            <p:ph type="hdr" sz="quarter" idx="10"/>
          </p:nvPr>
        </p:nvSpPr>
        <p:spPr/>
        <p:txBody>
          <a:bodyPr/>
          <a:lstStyle/>
          <a:p>
            <a:pPr>
              <a:defRPr/>
            </a:pPr>
            <a:r>
              <a:rPr lang="en-GB" smtClean="0"/>
              <a:t>Test Presentation</a:t>
            </a:r>
            <a:endParaRPr lang="en-GB"/>
          </a:p>
        </p:txBody>
      </p:sp>
      <p:sp>
        <p:nvSpPr>
          <p:cNvPr id="5" name="Footer Placeholder 4"/>
          <p:cNvSpPr>
            <a:spLocks noGrp="1"/>
          </p:cNvSpPr>
          <p:nvPr>
            <p:ph type="ftr" sz="quarter" idx="11"/>
          </p:nvPr>
        </p:nvSpPr>
        <p:spPr/>
        <p:txBody>
          <a:bodyPr/>
          <a:lstStyle/>
          <a:p>
            <a:pPr>
              <a:defRPr/>
            </a:pPr>
            <a:r>
              <a:rPr lang="en-GB" smtClean="0"/>
              <a:t>1/152 43-LXE 108 236 Uen  Rev PA1</a:t>
            </a:r>
            <a:endParaRPr lang="en-GB"/>
          </a:p>
        </p:txBody>
      </p:sp>
      <p:sp>
        <p:nvSpPr>
          <p:cNvPr id="6" name="Slide Number Placeholder 5"/>
          <p:cNvSpPr>
            <a:spLocks noGrp="1"/>
          </p:cNvSpPr>
          <p:nvPr>
            <p:ph type="sldNum" sz="quarter" idx="12"/>
          </p:nvPr>
        </p:nvSpPr>
        <p:spPr/>
        <p:txBody>
          <a:bodyPr/>
          <a:lstStyle/>
          <a:p>
            <a:pPr>
              <a:defRPr/>
            </a:pPr>
            <a:fld id="{74A263B4-D0EB-4C6F-92B6-7AA329CF6000}" type="slidenum">
              <a:rPr lang="en-GB" smtClean="0"/>
              <a:pPr>
                <a:defRPr/>
              </a:pPr>
              <a:t>7</a:t>
            </a:fld>
            <a:endParaRPr lang="en-GB"/>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eaLnBrk="1" hangingPunct="1">
              <a:spcBef>
                <a:spcPct val="0"/>
              </a:spcBef>
            </a:pPr>
            <a:endParaRPr lang="sv-SE" dirty="0" smtClean="0"/>
          </a:p>
          <a:p>
            <a:pPr eaLnBrk="1" hangingPunct="1"/>
            <a:r>
              <a:rPr lang="sv-SE" dirty="0" smtClean="0"/>
              <a:t>A </a:t>
            </a:r>
            <a:r>
              <a:rPr lang="sv-SE" dirty="0" err="1" smtClean="0"/>
              <a:t>way</a:t>
            </a:r>
            <a:r>
              <a:rPr lang="sv-SE" dirty="0" smtClean="0"/>
              <a:t> forward is to try and make </a:t>
            </a:r>
            <a:r>
              <a:rPr lang="sv-SE" dirty="0" err="1" smtClean="0"/>
              <a:t>desicions</a:t>
            </a:r>
            <a:r>
              <a:rPr lang="sv-SE" dirty="0" smtClean="0"/>
              <a:t> </a:t>
            </a:r>
            <a:r>
              <a:rPr lang="sv-SE" dirty="0" err="1" smtClean="0"/>
              <a:t>based</a:t>
            </a:r>
            <a:r>
              <a:rPr lang="sv-SE" dirty="0" smtClean="0"/>
              <a:t> on </a:t>
            </a:r>
            <a:r>
              <a:rPr lang="sv-SE" dirty="0" err="1" smtClean="0"/>
              <a:t>current</a:t>
            </a:r>
            <a:r>
              <a:rPr lang="sv-SE" dirty="0" smtClean="0"/>
              <a:t> info. </a:t>
            </a:r>
          </a:p>
          <a:p>
            <a:pPr eaLnBrk="1" hangingPunct="1"/>
            <a:r>
              <a:rPr lang="en-US" dirty="0" smtClean="0"/>
              <a:t>-We work iteratively and gradually with requirements by:</a:t>
            </a:r>
            <a:endParaRPr lang="sv-SE" dirty="0" smtClean="0"/>
          </a:p>
          <a:p>
            <a:pPr eaLnBrk="1" hangingPunct="1"/>
            <a:r>
              <a:rPr lang="sv-SE" dirty="0" smtClean="0"/>
              <a:t>- Make </a:t>
            </a:r>
            <a:r>
              <a:rPr lang="sv-SE" dirty="0" err="1" smtClean="0"/>
              <a:t>decisions</a:t>
            </a:r>
            <a:r>
              <a:rPr lang="sv-SE" dirty="0" smtClean="0"/>
              <a:t> </a:t>
            </a:r>
            <a:r>
              <a:rPr lang="sv-SE" dirty="0" err="1" smtClean="0"/>
              <a:t>based</a:t>
            </a:r>
            <a:r>
              <a:rPr lang="sv-SE" dirty="0" smtClean="0"/>
              <a:t> on </a:t>
            </a:r>
            <a:r>
              <a:rPr lang="sv-SE" dirty="0" err="1" smtClean="0"/>
              <a:t>current</a:t>
            </a:r>
            <a:r>
              <a:rPr lang="sv-SE" dirty="0" smtClean="0"/>
              <a:t> information. </a:t>
            </a:r>
            <a:r>
              <a:rPr lang="sv-SE" dirty="0" err="1" smtClean="0"/>
              <a:t>Then</a:t>
            </a:r>
            <a:r>
              <a:rPr lang="sv-SE" dirty="0" smtClean="0"/>
              <a:t> you do not </a:t>
            </a:r>
            <a:r>
              <a:rPr lang="sv-SE" dirty="0" err="1" smtClean="0"/>
              <a:t>need</a:t>
            </a:r>
            <a:r>
              <a:rPr lang="sv-SE" dirty="0" smtClean="0"/>
              <a:t> to </a:t>
            </a:r>
            <a:r>
              <a:rPr lang="sv-SE" dirty="0" err="1" smtClean="0"/>
              <a:t>take</a:t>
            </a:r>
            <a:r>
              <a:rPr lang="sv-SE" dirty="0" smtClean="0"/>
              <a:t> all </a:t>
            </a:r>
            <a:r>
              <a:rPr lang="sv-SE" dirty="0" err="1" smtClean="0"/>
              <a:t>decisions</a:t>
            </a:r>
            <a:r>
              <a:rPr lang="sv-SE" dirty="0" smtClean="0"/>
              <a:t> </a:t>
            </a:r>
            <a:r>
              <a:rPr lang="sv-SE" dirty="0" err="1" smtClean="0"/>
              <a:t>before</a:t>
            </a:r>
            <a:r>
              <a:rPr lang="sv-SE" dirty="0" smtClean="0"/>
              <a:t> starting up a feature</a:t>
            </a:r>
          </a:p>
          <a:p>
            <a:pPr eaLnBrk="1" hangingPunct="1"/>
            <a:r>
              <a:rPr lang="sv-SE" dirty="0" err="1" smtClean="0"/>
              <a:t>-Spread</a:t>
            </a:r>
            <a:r>
              <a:rPr lang="sv-SE" dirty="0" smtClean="0"/>
              <a:t> </a:t>
            </a:r>
            <a:r>
              <a:rPr lang="sv-SE" dirty="0" err="1" smtClean="0"/>
              <a:t>desicions</a:t>
            </a:r>
            <a:r>
              <a:rPr lang="sv-SE" dirty="0" smtClean="0"/>
              <a:t> </a:t>
            </a:r>
            <a:r>
              <a:rPr lang="sv-SE" dirty="0" err="1" smtClean="0"/>
              <a:t>across</a:t>
            </a:r>
            <a:r>
              <a:rPr lang="sv-SE" dirty="0" smtClean="0"/>
              <a:t> the feature </a:t>
            </a:r>
            <a:r>
              <a:rPr lang="sv-SE" dirty="0" err="1" smtClean="0"/>
              <a:t>development</a:t>
            </a:r>
            <a:endParaRPr lang="sv-SE" dirty="0" smtClean="0"/>
          </a:p>
          <a:p>
            <a:pPr eaLnBrk="1" hangingPunct="1"/>
            <a:endParaRPr lang="sv-SE" dirty="0" smtClean="0"/>
          </a:p>
          <a:p>
            <a:pPr eaLnBrk="1" hangingPunct="1"/>
            <a:r>
              <a:rPr lang="sv-SE" dirty="0" err="1" smtClean="0"/>
              <a:t>We</a:t>
            </a:r>
            <a:r>
              <a:rPr lang="sv-SE" dirty="0" smtClean="0"/>
              <a:t> </a:t>
            </a:r>
            <a:r>
              <a:rPr lang="sv-SE" dirty="0" err="1" smtClean="0"/>
              <a:t>take</a:t>
            </a:r>
            <a:r>
              <a:rPr lang="sv-SE" dirty="0" smtClean="0"/>
              <a:t> a </a:t>
            </a:r>
            <a:r>
              <a:rPr lang="sv-SE" dirty="0" err="1" smtClean="0"/>
              <a:t>decision</a:t>
            </a:r>
            <a:r>
              <a:rPr lang="sv-SE" dirty="0" smtClean="0"/>
              <a:t> </a:t>
            </a:r>
            <a:r>
              <a:rPr lang="sv-SE" dirty="0" err="1" smtClean="0"/>
              <a:t>when</a:t>
            </a:r>
            <a:r>
              <a:rPr lang="sv-SE" dirty="0" smtClean="0"/>
              <a:t> it is </a:t>
            </a:r>
            <a:r>
              <a:rPr lang="sv-SE" dirty="0" err="1" smtClean="0"/>
              <a:t>most</a:t>
            </a:r>
            <a:r>
              <a:rPr lang="sv-SE" dirty="0" smtClean="0"/>
              <a:t> </a:t>
            </a:r>
            <a:r>
              <a:rPr lang="sv-SE" dirty="0" err="1" smtClean="0"/>
              <a:t>appriopriate</a:t>
            </a:r>
            <a:r>
              <a:rPr lang="sv-SE" dirty="0" smtClean="0"/>
              <a:t> to </a:t>
            </a:r>
            <a:r>
              <a:rPr lang="sv-SE" dirty="0" err="1" smtClean="0"/>
              <a:t>take</a:t>
            </a:r>
            <a:r>
              <a:rPr lang="sv-SE" dirty="0" smtClean="0"/>
              <a:t> it.</a:t>
            </a:r>
          </a:p>
          <a:p>
            <a:pPr eaLnBrk="1" hangingPunct="1"/>
            <a:endParaRPr lang="sv-SE" dirty="0" smtClean="0"/>
          </a:p>
          <a:p>
            <a:pPr eaLnBrk="1" hangingPunct="1">
              <a:spcBef>
                <a:spcPct val="0"/>
              </a:spcBef>
            </a:pPr>
            <a:r>
              <a:rPr lang="sv-SE" dirty="0" smtClean="0"/>
              <a:t> </a:t>
            </a:r>
            <a:r>
              <a:rPr lang="sv-SE" b="1" dirty="0" err="1" smtClean="0"/>
              <a:t>Important</a:t>
            </a:r>
            <a:r>
              <a:rPr lang="sv-SE" b="1" dirty="0" smtClean="0"/>
              <a:t> </a:t>
            </a:r>
            <a:r>
              <a:rPr lang="sv-SE" b="1" dirty="0" err="1" smtClean="0"/>
              <a:t>principle</a:t>
            </a:r>
            <a:r>
              <a:rPr lang="sv-SE" dirty="0" smtClean="0"/>
              <a:t>: </a:t>
            </a:r>
            <a:r>
              <a:rPr lang="sv-SE" dirty="0" err="1" smtClean="0"/>
              <a:t>Requirements</a:t>
            </a:r>
            <a:r>
              <a:rPr lang="sv-SE" dirty="0" smtClean="0"/>
              <a:t> are </a:t>
            </a:r>
            <a:r>
              <a:rPr lang="sv-SE" dirty="0" err="1" smtClean="0"/>
              <a:t>identified</a:t>
            </a:r>
            <a:r>
              <a:rPr lang="sv-SE" dirty="0" smtClean="0"/>
              <a:t> </a:t>
            </a:r>
            <a:r>
              <a:rPr lang="sv-SE" dirty="0" err="1" smtClean="0"/>
              <a:t>Just-In-Time</a:t>
            </a:r>
            <a:r>
              <a:rPr lang="sv-SE" dirty="0" smtClean="0"/>
              <a:t>, not in a </a:t>
            </a:r>
            <a:r>
              <a:rPr lang="sv-SE" dirty="0" err="1" smtClean="0"/>
              <a:t>big</a:t>
            </a:r>
            <a:r>
              <a:rPr lang="sv-SE" dirty="0" smtClean="0"/>
              <a:t> </a:t>
            </a:r>
            <a:r>
              <a:rPr lang="sv-SE" dirty="0" err="1" smtClean="0"/>
              <a:t>upfront</a:t>
            </a:r>
            <a:r>
              <a:rPr lang="sv-SE" dirty="0" smtClean="0"/>
              <a:t> </a:t>
            </a:r>
            <a:r>
              <a:rPr lang="sv-SE" dirty="0" err="1" smtClean="0"/>
              <a:t>batch</a:t>
            </a:r>
            <a:r>
              <a:rPr lang="sv-SE" dirty="0" smtClean="0"/>
              <a:t> task. This </a:t>
            </a:r>
            <a:r>
              <a:rPr lang="sv-SE" dirty="0" err="1" smtClean="0"/>
              <a:t>means</a:t>
            </a:r>
            <a:r>
              <a:rPr lang="sv-SE" dirty="0" smtClean="0"/>
              <a:t> that the </a:t>
            </a:r>
            <a:r>
              <a:rPr lang="sv-SE" dirty="0" err="1" smtClean="0"/>
              <a:t>requirements</a:t>
            </a:r>
            <a:r>
              <a:rPr lang="sv-SE" dirty="0" smtClean="0"/>
              <a:t>, or </a:t>
            </a:r>
            <a:r>
              <a:rPr lang="sv-SE" dirty="0" err="1" smtClean="0"/>
              <a:t>needs</a:t>
            </a:r>
            <a:r>
              <a:rPr lang="sv-SE" dirty="0" smtClean="0"/>
              <a:t> / </a:t>
            </a:r>
            <a:r>
              <a:rPr lang="sv-SE" dirty="0" err="1" smtClean="0"/>
              <a:t>supported</a:t>
            </a:r>
            <a:r>
              <a:rPr lang="sv-SE" dirty="0" smtClean="0"/>
              <a:t> </a:t>
            </a:r>
            <a:r>
              <a:rPr lang="sv-SE" dirty="0" err="1" smtClean="0"/>
              <a:t>functionality</a:t>
            </a:r>
            <a:r>
              <a:rPr lang="sv-SE" dirty="0" smtClean="0"/>
              <a:t>, </a:t>
            </a:r>
            <a:r>
              <a:rPr lang="sv-SE" b="1" dirty="0" smtClean="0"/>
              <a:t>are </a:t>
            </a:r>
            <a:r>
              <a:rPr lang="sv-SE" b="1" dirty="0" err="1" smtClean="0"/>
              <a:t>identified</a:t>
            </a:r>
            <a:r>
              <a:rPr lang="sv-SE" b="1" dirty="0" smtClean="0"/>
              <a:t> and </a:t>
            </a:r>
            <a:r>
              <a:rPr lang="sv-SE" b="1" dirty="0" err="1" smtClean="0"/>
              <a:t>captured</a:t>
            </a:r>
            <a:r>
              <a:rPr lang="sv-SE" b="1" dirty="0" smtClean="0"/>
              <a:t> &amp; </a:t>
            </a:r>
            <a:r>
              <a:rPr lang="sv-SE" b="1" dirty="0" err="1" smtClean="0"/>
              <a:t>documented</a:t>
            </a:r>
            <a:r>
              <a:rPr lang="sv-SE" b="1" dirty="0" smtClean="0"/>
              <a:t> </a:t>
            </a:r>
            <a:r>
              <a:rPr lang="sv-SE" b="1" dirty="0" err="1" smtClean="0"/>
              <a:t>iteratively</a:t>
            </a:r>
            <a:r>
              <a:rPr lang="sv-SE" b="1" dirty="0" smtClean="0"/>
              <a:t> </a:t>
            </a:r>
            <a:r>
              <a:rPr lang="sv-SE" b="1" dirty="0" err="1" smtClean="0"/>
              <a:t>throughout</a:t>
            </a:r>
            <a:r>
              <a:rPr lang="sv-SE" b="1" dirty="0" smtClean="0"/>
              <a:t> </a:t>
            </a:r>
            <a:r>
              <a:rPr lang="sv-SE" dirty="0" smtClean="0"/>
              <a:t>the </a:t>
            </a:r>
            <a:r>
              <a:rPr lang="sv-SE" dirty="0" err="1" smtClean="0"/>
              <a:t>Scoping</a:t>
            </a:r>
            <a:r>
              <a:rPr lang="sv-SE" dirty="0" smtClean="0"/>
              <a:t> and Development (DEF + DEV) parts of the process and </a:t>
            </a:r>
            <a:r>
              <a:rPr lang="sv-SE" dirty="0" err="1" smtClean="0"/>
              <a:t>maintained</a:t>
            </a:r>
            <a:r>
              <a:rPr lang="sv-SE" dirty="0" smtClean="0"/>
              <a:t> in the </a:t>
            </a:r>
            <a:r>
              <a:rPr lang="sv-SE" dirty="0" err="1" smtClean="0"/>
              <a:t>maintenance</a:t>
            </a:r>
            <a:r>
              <a:rPr lang="sv-SE" dirty="0" smtClean="0"/>
              <a:t> process. </a:t>
            </a:r>
          </a:p>
          <a:p>
            <a:pPr eaLnBrk="1" hangingPunct="1"/>
            <a:endParaRPr lang="sv-SE" dirty="0" smtClean="0"/>
          </a:p>
          <a:p>
            <a:pPr eaLnBrk="1" hangingPunct="1"/>
            <a:r>
              <a:rPr lang="sv-SE" dirty="0" smtClean="0"/>
              <a:t>It is </a:t>
            </a:r>
            <a:r>
              <a:rPr lang="sv-SE" dirty="0" err="1" smtClean="0"/>
              <a:t>important</a:t>
            </a:r>
            <a:r>
              <a:rPr lang="sv-SE" dirty="0" smtClean="0"/>
              <a:t> that the </a:t>
            </a:r>
            <a:r>
              <a:rPr lang="sv-SE" dirty="0" err="1" smtClean="0"/>
              <a:t>scopeowner</a:t>
            </a:r>
            <a:r>
              <a:rPr lang="sv-SE" dirty="0" smtClean="0"/>
              <a:t> is present </a:t>
            </a:r>
            <a:r>
              <a:rPr lang="sv-SE" dirty="0" err="1" smtClean="0"/>
              <a:t>when</a:t>
            </a:r>
            <a:r>
              <a:rPr lang="sv-SE" dirty="0" smtClean="0"/>
              <a:t> </a:t>
            </a:r>
            <a:r>
              <a:rPr lang="sv-SE" dirty="0" err="1" smtClean="0"/>
              <a:t>discussing</a:t>
            </a:r>
            <a:r>
              <a:rPr lang="sv-SE" dirty="0" smtClean="0"/>
              <a:t> the </a:t>
            </a:r>
            <a:r>
              <a:rPr lang="sv-SE" dirty="0" err="1" smtClean="0"/>
              <a:t>the</a:t>
            </a:r>
            <a:r>
              <a:rPr lang="sv-SE" dirty="0" smtClean="0"/>
              <a:t> </a:t>
            </a:r>
            <a:r>
              <a:rPr lang="sv-SE" dirty="0" err="1" smtClean="0"/>
              <a:t>requierments</a:t>
            </a:r>
            <a:r>
              <a:rPr lang="sv-SE" dirty="0" smtClean="0"/>
              <a:t> and </a:t>
            </a:r>
            <a:r>
              <a:rPr lang="sv-SE" dirty="0" err="1" smtClean="0"/>
              <a:t>what</a:t>
            </a:r>
            <a:r>
              <a:rPr lang="sv-SE" dirty="0" smtClean="0"/>
              <a:t> the </a:t>
            </a:r>
            <a:r>
              <a:rPr lang="sv-SE" dirty="0" err="1" smtClean="0"/>
              <a:t>purpose</a:t>
            </a:r>
            <a:r>
              <a:rPr lang="sv-SE" dirty="0" smtClean="0"/>
              <a:t> of the feature is and </a:t>
            </a:r>
            <a:r>
              <a:rPr lang="sv-SE" dirty="0" err="1" smtClean="0"/>
              <a:t>what</a:t>
            </a:r>
            <a:r>
              <a:rPr lang="sv-SE" dirty="0" smtClean="0"/>
              <a:t> the </a:t>
            </a:r>
            <a:r>
              <a:rPr lang="sv-SE" dirty="0" err="1" smtClean="0"/>
              <a:t>expectations</a:t>
            </a:r>
            <a:r>
              <a:rPr lang="sv-SE" dirty="0" smtClean="0"/>
              <a:t> are. </a:t>
            </a:r>
          </a:p>
          <a:p>
            <a:pPr eaLnBrk="1" hangingPunct="1"/>
            <a:endParaRPr lang="sv-SE" dirty="0" smtClean="0"/>
          </a:p>
          <a:p>
            <a:pPr eaLnBrk="1" hangingPunct="1"/>
            <a:endParaRPr lang="sv-SE" dirty="0" smtClean="0"/>
          </a:p>
          <a:p>
            <a:pPr eaLnBrk="1" hangingPunct="1"/>
            <a:r>
              <a:rPr lang="sv-SE" dirty="0" smtClean="0"/>
              <a:t>(</a:t>
            </a:r>
            <a:r>
              <a:rPr lang="sv-SE" dirty="0" err="1" smtClean="0"/>
              <a:t>Using</a:t>
            </a:r>
            <a:r>
              <a:rPr lang="sv-SE" dirty="0" smtClean="0"/>
              <a:t> </a:t>
            </a:r>
            <a:r>
              <a:rPr lang="sv-SE" dirty="0" err="1" smtClean="0"/>
              <a:t>User</a:t>
            </a:r>
            <a:r>
              <a:rPr lang="sv-SE" dirty="0" smtClean="0"/>
              <a:t> </a:t>
            </a:r>
            <a:r>
              <a:rPr lang="sv-SE" dirty="0" err="1" smtClean="0"/>
              <a:t>stories</a:t>
            </a:r>
            <a:r>
              <a:rPr lang="sv-SE" dirty="0" smtClean="0"/>
              <a:t> is a </a:t>
            </a:r>
            <a:r>
              <a:rPr lang="sv-SE" dirty="0" err="1" smtClean="0"/>
              <a:t>technique</a:t>
            </a:r>
            <a:r>
              <a:rPr lang="sv-SE" dirty="0" smtClean="0"/>
              <a:t> for </a:t>
            </a:r>
            <a:r>
              <a:rPr lang="sv-SE" dirty="0" err="1" smtClean="0"/>
              <a:t>describing</a:t>
            </a:r>
            <a:r>
              <a:rPr lang="sv-SE" dirty="0" smtClean="0"/>
              <a:t> </a:t>
            </a:r>
            <a:r>
              <a:rPr lang="sv-SE" dirty="0" err="1" smtClean="0"/>
              <a:t>reqs</a:t>
            </a:r>
            <a:r>
              <a:rPr lang="sv-SE" dirty="0" smtClean="0"/>
              <a:t> at a high </a:t>
            </a:r>
            <a:r>
              <a:rPr lang="sv-SE" dirty="0" err="1" smtClean="0"/>
              <a:t>level</a:t>
            </a:r>
            <a:r>
              <a:rPr lang="sv-SE" dirty="0" smtClean="0"/>
              <a:t> in a </a:t>
            </a:r>
            <a:r>
              <a:rPr lang="sv-SE" dirty="0" err="1" smtClean="0"/>
              <a:t>way</a:t>
            </a:r>
            <a:r>
              <a:rPr lang="sv-SE" dirty="0" smtClean="0"/>
              <a:t> that business </a:t>
            </a:r>
            <a:r>
              <a:rPr lang="sv-SE" dirty="0" err="1" smtClean="0"/>
              <a:t>people</a:t>
            </a:r>
            <a:r>
              <a:rPr lang="sv-SE" dirty="0" smtClean="0"/>
              <a:t> </a:t>
            </a:r>
            <a:r>
              <a:rPr lang="sv-SE" dirty="0" err="1" smtClean="0"/>
              <a:t>can</a:t>
            </a:r>
            <a:r>
              <a:rPr lang="sv-SE" dirty="0" smtClean="0"/>
              <a:t> </a:t>
            </a:r>
            <a:r>
              <a:rPr lang="sv-SE" dirty="0" err="1" smtClean="0"/>
              <a:t>understand</a:t>
            </a:r>
            <a:r>
              <a:rPr lang="sv-SE" dirty="0" smtClean="0"/>
              <a:t> and </a:t>
            </a:r>
            <a:r>
              <a:rPr lang="sv-SE" dirty="0" err="1" smtClean="0"/>
              <a:t>discuss</a:t>
            </a:r>
            <a:r>
              <a:rPr lang="sv-SE" dirty="0" smtClean="0"/>
              <a:t> the </a:t>
            </a:r>
            <a:r>
              <a:rPr lang="sv-SE" dirty="0" err="1" smtClean="0"/>
              <a:t>requirements</a:t>
            </a:r>
            <a:r>
              <a:rPr lang="sv-SE" dirty="0" smtClean="0"/>
              <a:t>. A </a:t>
            </a:r>
            <a:r>
              <a:rPr lang="sv-SE" dirty="0" err="1" smtClean="0"/>
              <a:t>user</a:t>
            </a:r>
            <a:r>
              <a:rPr lang="sv-SE" dirty="0" smtClean="0"/>
              <a:t> story (in </a:t>
            </a:r>
            <a:r>
              <a:rPr lang="sv-SE" dirty="0" err="1" smtClean="0"/>
              <a:t>our</a:t>
            </a:r>
            <a:r>
              <a:rPr lang="sv-SE" dirty="0" smtClean="0"/>
              <a:t> process) is to </a:t>
            </a:r>
            <a:r>
              <a:rPr lang="sv-SE" dirty="0" err="1" smtClean="0"/>
              <a:t>describe</a:t>
            </a:r>
            <a:r>
              <a:rPr lang="sv-SE" dirty="0" smtClean="0"/>
              <a:t> a full scenario of </a:t>
            </a:r>
            <a:r>
              <a:rPr lang="sv-SE" dirty="0" err="1" smtClean="0"/>
              <a:t>something</a:t>
            </a:r>
            <a:r>
              <a:rPr lang="sv-SE" dirty="0" smtClean="0"/>
              <a:t> a </a:t>
            </a:r>
            <a:r>
              <a:rPr lang="sv-SE" dirty="0" err="1" smtClean="0"/>
              <a:t>user</a:t>
            </a:r>
            <a:r>
              <a:rPr lang="sv-SE" dirty="0" smtClean="0"/>
              <a:t> (human or </a:t>
            </a:r>
            <a:r>
              <a:rPr lang="sv-SE" dirty="0" err="1" smtClean="0"/>
              <a:t>otherwise</a:t>
            </a:r>
            <a:r>
              <a:rPr lang="sv-SE" dirty="0" smtClean="0"/>
              <a:t>) </a:t>
            </a:r>
            <a:r>
              <a:rPr lang="sv-SE" dirty="0" err="1" smtClean="0"/>
              <a:t>can</a:t>
            </a:r>
            <a:r>
              <a:rPr lang="sv-SE" dirty="0" smtClean="0"/>
              <a:t> do with the system.)</a:t>
            </a:r>
          </a:p>
          <a:p>
            <a:pPr eaLnBrk="1" hangingPunct="1"/>
            <a:endParaRPr lang="sv-SE" dirty="0" smtClean="0"/>
          </a:p>
        </p:txBody>
      </p:sp>
      <p:sp>
        <p:nvSpPr>
          <p:cNvPr id="4" name="Header Placeholder 3"/>
          <p:cNvSpPr>
            <a:spLocks noGrp="1"/>
          </p:cNvSpPr>
          <p:nvPr>
            <p:ph type="hdr" sz="quarter" idx="10"/>
          </p:nvPr>
        </p:nvSpPr>
        <p:spPr/>
        <p:txBody>
          <a:bodyPr/>
          <a:lstStyle/>
          <a:p>
            <a:pPr>
              <a:defRPr/>
            </a:pPr>
            <a:r>
              <a:rPr lang="en-GB" smtClean="0"/>
              <a:t>Test Presentation</a:t>
            </a:r>
            <a:endParaRPr lang="en-GB"/>
          </a:p>
        </p:txBody>
      </p:sp>
      <p:sp>
        <p:nvSpPr>
          <p:cNvPr id="5" name="Footer Placeholder 4"/>
          <p:cNvSpPr>
            <a:spLocks noGrp="1"/>
          </p:cNvSpPr>
          <p:nvPr>
            <p:ph type="ftr" sz="quarter" idx="11"/>
          </p:nvPr>
        </p:nvSpPr>
        <p:spPr/>
        <p:txBody>
          <a:bodyPr/>
          <a:lstStyle/>
          <a:p>
            <a:pPr>
              <a:defRPr/>
            </a:pPr>
            <a:r>
              <a:rPr lang="en-GB" smtClean="0"/>
              <a:t>1/152 43-LXE 108 236 Uen  Rev PA1</a:t>
            </a:r>
            <a:endParaRPr lang="en-GB"/>
          </a:p>
        </p:txBody>
      </p:sp>
      <p:sp>
        <p:nvSpPr>
          <p:cNvPr id="6" name="Slide Number Placeholder 5"/>
          <p:cNvSpPr>
            <a:spLocks noGrp="1"/>
          </p:cNvSpPr>
          <p:nvPr>
            <p:ph type="sldNum" sz="quarter" idx="12"/>
          </p:nvPr>
        </p:nvSpPr>
        <p:spPr/>
        <p:txBody>
          <a:bodyPr/>
          <a:lstStyle/>
          <a:p>
            <a:pPr>
              <a:defRPr/>
            </a:pPr>
            <a:fld id="{74A263B4-D0EB-4C6F-92B6-7AA329CF6000}" type="slidenum">
              <a:rPr lang="en-GB" smtClean="0"/>
              <a:pPr>
                <a:defRPr/>
              </a:pPr>
              <a:t>8</a:t>
            </a:fld>
            <a:endParaRPr lang="en-GB"/>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eaLnBrk="1" hangingPunct="1"/>
            <a:r>
              <a:rPr lang="sv-SE" dirty="0" err="1" smtClean="0"/>
              <a:t>Pause</a:t>
            </a:r>
            <a:endParaRPr lang="sv-SE" dirty="0" smtClean="0"/>
          </a:p>
        </p:txBody>
      </p:sp>
      <p:sp>
        <p:nvSpPr>
          <p:cNvPr id="4" name="Header Placeholder 3"/>
          <p:cNvSpPr>
            <a:spLocks noGrp="1"/>
          </p:cNvSpPr>
          <p:nvPr>
            <p:ph type="hdr" sz="quarter" idx="10"/>
          </p:nvPr>
        </p:nvSpPr>
        <p:spPr/>
        <p:txBody>
          <a:bodyPr/>
          <a:lstStyle/>
          <a:p>
            <a:pPr>
              <a:defRPr/>
            </a:pPr>
            <a:r>
              <a:rPr lang="en-GB" smtClean="0"/>
              <a:t>Test Presentation</a:t>
            </a:r>
            <a:endParaRPr lang="en-GB"/>
          </a:p>
        </p:txBody>
      </p:sp>
      <p:sp>
        <p:nvSpPr>
          <p:cNvPr id="5" name="Footer Placeholder 4"/>
          <p:cNvSpPr>
            <a:spLocks noGrp="1"/>
          </p:cNvSpPr>
          <p:nvPr>
            <p:ph type="ftr" sz="quarter" idx="11"/>
          </p:nvPr>
        </p:nvSpPr>
        <p:spPr/>
        <p:txBody>
          <a:bodyPr/>
          <a:lstStyle/>
          <a:p>
            <a:pPr>
              <a:defRPr/>
            </a:pPr>
            <a:r>
              <a:rPr lang="en-GB" smtClean="0"/>
              <a:t>1/152 43-LXE 108 236 Uen  Rev PA1</a:t>
            </a:r>
            <a:endParaRPr lang="en-GB"/>
          </a:p>
        </p:txBody>
      </p:sp>
      <p:sp>
        <p:nvSpPr>
          <p:cNvPr id="6" name="Slide Number Placeholder 5"/>
          <p:cNvSpPr>
            <a:spLocks noGrp="1"/>
          </p:cNvSpPr>
          <p:nvPr>
            <p:ph type="sldNum" sz="quarter" idx="12"/>
          </p:nvPr>
        </p:nvSpPr>
        <p:spPr/>
        <p:txBody>
          <a:bodyPr/>
          <a:lstStyle/>
          <a:p>
            <a:pPr>
              <a:defRPr/>
            </a:pPr>
            <a:fld id="{74A263B4-D0EB-4C6F-92B6-7AA329CF6000}" type="slidenum">
              <a:rPr lang="en-GB" smtClean="0"/>
              <a:pPr>
                <a:defRPr/>
              </a:pPr>
              <a:t>9</a:t>
            </a:fld>
            <a:endParaRPr lang="en-GB"/>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pPr eaLnBrk="1" hangingPunct="1">
              <a:lnSpc>
                <a:spcPct val="80000"/>
              </a:lnSpc>
              <a:spcBef>
                <a:spcPct val="0"/>
              </a:spcBef>
            </a:pPr>
            <a:r>
              <a:rPr lang="sv-SE" sz="1100" dirty="0" smtClean="0"/>
              <a:t>Why do </a:t>
            </a:r>
            <a:r>
              <a:rPr lang="sv-SE" sz="1100" dirty="0" err="1" smtClean="0"/>
              <a:t>we</a:t>
            </a:r>
            <a:r>
              <a:rPr lang="sv-SE" sz="1100" dirty="0" smtClean="0"/>
              <a:t> have </a:t>
            </a:r>
            <a:r>
              <a:rPr lang="sv-SE" sz="1100" dirty="0" err="1" smtClean="0"/>
              <a:t>requirements</a:t>
            </a:r>
            <a:r>
              <a:rPr lang="sv-SE" sz="1100" dirty="0" smtClean="0"/>
              <a:t>?</a:t>
            </a:r>
          </a:p>
          <a:p>
            <a:pPr eaLnBrk="1" hangingPunct="1">
              <a:lnSpc>
                <a:spcPct val="80000"/>
              </a:lnSpc>
              <a:spcBef>
                <a:spcPct val="0"/>
              </a:spcBef>
            </a:pPr>
            <a:r>
              <a:rPr lang="sv-SE" sz="1100" dirty="0" err="1" smtClean="0"/>
              <a:t>-To</a:t>
            </a:r>
            <a:r>
              <a:rPr lang="sv-SE" sz="1100" dirty="0" smtClean="0"/>
              <a:t> be sure that </a:t>
            </a:r>
            <a:r>
              <a:rPr lang="sv-SE" sz="1100" dirty="0" err="1" smtClean="0"/>
              <a:t>we</a:t>
            </a:r>
            <a:r>
              <a:rPr lang="sv-SE" sz="1100" dirty="0" smtClean="0"/>
              <a:t> </a:t>
            </a:r>
            <a:r>
              <a:rPr lang="sv-SE" sz="1100" dirty="0" err="1" smtClean="0"/>
              <a:t>meet</a:t>
            </a:r>
            <a:r>
              <a:rPr lang="sv-SE" sz="1100" dirty="0" smtClean="0"/>
              <a:t> the </a:t>
            </a:r>
            <a:r>
              <a:rPr lang="sv-SE" sz="1100" dirty="0" err="1" smtClean="0"/>
              <a:t>expectations</a:t>
            </a:r>
            <a:r>
              <a:rPr lang="sv-SE" sz="1100" dirty="0" smtClean="0"/>
              <a:t> of the </a:t>
            </a:r>
            <a:r>
              <a:rPr lang="sv-SE" sz="1100" dirty="0" err="1" smtClean="0"/>
              <a:t>customers</a:t>
            </a:r>
            <a:r>
              <a:rPr lang="sv-SE" sz="1100" dirty="0" smtClean="0"/>
              <a:t> </a:t>
            </a:r>
            <a:r>
              <a:rPr lang="sv-SE" sz="1100" dirty="0" err="1" smtClean="0"/>
              <a:t>regarding</a:t>
            </a:r>
            <a:r>
              <a:rPr lang="sv-SE" sz="1100" dirty="0" smtClean="0"/>
              <a:t> </a:t>
            </a:r>
            <a:r>
              <a:rPr lang="sv-SE" sz="1100" dirty="0" err="1" smtClean="0"/>
              <a:t>scope</a:t>
            </a:r>
            <a:r>
              <a:rPr lang="sv-SE" sz="1100" dirty="0" smtClean="0"/>
              <a:t>.</a:t>
            </a:r>
          </a:p>
          <a:p>
            <a:pPr eaLnBrk="1" hangingPunct="1"/>
            <a:r>
              <a:rPr lang="sv-SE" sz="1100" dirty="0" smtClean="0"/>
              <a:t>The </a:t>
            </a:r>
            <a:r>
              <a:rPr lang="sv-SE" sz="1100" dirty="0" err="1" smtClean="0"/>
              <a:t>customer</a:t>
            </a:r>
            <a:r>
              <a:rPr lang="sv-SE" sz="1100" dirty="0" smtClean="0"/>
              <a:t> must be </a:t>
            </a:r>
            <a:r>
              <a:rPr lang="sv-SE" sz="1100" dirty="0" err="1" smtClean="0"/>
              <a:t>able</a:t>
            </a:r>
            <a:r>
              <a:rPr lang="sv-SE" sz="1100" dirty="0" smtClean="0"/>
              <a:t> to </a:t>
            </a:r>
            <a:r>
              <a:rPr lang="sv-SE" sz="1100" dirty="0" err="1" smtClean="0"/>
              <a:t>validate</a:t>
            </a:r>
            <a:r>
              <a:rPr lang="sv-SE" sz="1100" dirty="0" smtClean="0"/>
              <a:t> the </a:t>
            </a:r>
            <a:r>
              <a:rPr lang="sv-SE" sz="1100" dirty="0" err="1" smtClean="0"/>
              <a:t>product</a:t>
            </a:r>
            <a:r>
              <a:rPr lang="sv-SE" sz="1100" dirty="0" smtClean="0"/>
              <a:t> to </a:t>
            </a:r>
            <a:r>
              <a:rPr lang="sv-SE" sz="1100" dirty="0" err="1" smtClean="0"/>
              <a:t>see</a:t>
            </a:r>
            <a:r>
              <a:rPr lang="sv-SE" sz="1100" dirty="0" smtClean="0"/>
              <a:t> it </a:t>
            </a:r>
            <a:r>
              <a:rPr lang="sv-SE" sz="1100" dirty="0" err="1" smtClean="0"/>
              <a:t>correctly</a:t>
            </a:r>
            <a:r>
              <a:rPr lang="sv-SE" sz="1100" dirty="0" smtClean="0"/>
              <a:t> </a:t>
            </a:r>
            <a:r>
              <a:rPr lang="sv-SE" sz="1100" dirty="0" err="1" smtClean="0"/>
              <a:t>reflects</a:t>
            </a:r>
            <a:r>
              <a:rPr lang="sv-SE" sz="1100" dirty="0" smtClean="0"/>
              <a:t> his </a:t>
            </a:r>
            <a:r>
              <a:rPr lang="sv-SE" sz="1100" dirty="0" err="1" smtClean="0"/>
              <a:t>needs</a:t>
            </a:r>
            <a:r>
              <a:rPr lang="sv-SE" sz="1100" dirty="0" smtClean="0"/>
              <a:t> and </a:t>
            </a:r>
            <a:r>
              <a:rPr lang="sv-SE" sz="1100" dirty="0" err="1" smtClean="0"/>
              <a:t>expectations</a:t>
            </a:r>
            <a:r>
              <a:rPr lang="sv-SE" sz="1100" dirty="0" smtClean="0"/>
              <a:t>.</a:t>
            </a:r>
          </a:p>
          <a:p>
            <a:pPr eaLnBrk="1" hangingPunct="1">
              <a:lnSpc>
                <a:spcPct val="80000"/>
              </a:lnSpc>
              <a:spcBef>
                <a:spcPct val="0"/>
              </a:spcBef>
            </a:pPr>
            <a:endParaRPr lang="sv-SE" sz="1100" dirty="0" smtClean="0"/>
          </a:p>
          <a:p>
            <a:pPr eaLnBrk="1" hangingPunct="1">
              <a:lnSpc>
                <a:spcPct val="80000"/>
              </a:lnSpc>
              <a:spcBef>
                <a:spcPct val="0"/>
              </a:spcBef>
            </a:pPr>
            <a:r>
              <a:rPr lang="sv-SE" sz="1100" dirty="0" smtClean="0"/>
              <a:t>--------------------------</a:t>
            </a:r>
          </a:p>
          <a:p>
            <a:pPr eaLnBrk="1" hangingPunct="1">
              <a:lnSpc>
                <a:spcPct val="80000"/>
              </a:lnSpc>
              <a:spcBef>
                <a:spcPct val="0"/>
              </a:spcBef>
            </a:pPr>
            <a:endParaRPr lang="sv-SE" sz="1100" dirty="0" smtClean="0"/>
          </a:p>
          <a:p>
            <a:pPr eaLnBrk="1" hangingPunct="1">
              <a:lnSpc>
                <a:spcPct val="80000"/>
              </a:lnSpc>
              <a:spcBef>
                <a:spcPct val="0"/>
              </a:spcBef>
            </a:pPr>
            <a:r>
              <a:rPr lang="sv-SE" sz="1100" dirty="0" err="1" smtClean="0"/>
              <a:t>-By</a:t>
            </a:r>
            <a:r>
              <a:rPr lang="sv-SE" sz="1100" dirty="0" smtClean="0"/>
              <a:t> </a:t>
            </a:r>
            <a:r>
              <a:rPr lang="sv-SE" sz="1100" dirty="0" err="1" smtClean="0"/>
              <a:t>having</a:t>
            </a:r>
            <a:r>
              <a:rPr lang="sv-SE" sz="1100" dirty="0" smtClean="0"/>
              <a:t> this </a:t>
            </a:r>
            <a:r>
              <a:rPr lang="sv-SE" sz="1100" dirty="0" err="1" smtClean="0"/>
              <a:t>documented</a:t>
            </a:r>
            <a:r>
              <a:rPr lang="sv-SE" sz="1100" dirty="0" smtClean="0"/>
              <a:t> at the </a:t>
            </a:r>
            <a:r>
              <a:rPr lang="sv-SE" sz="1100" dirty="0" err="1" smtClean="0"/>
              <a:t>user</a:t>
            </a:r>
            <a:r>
              <a:rPr lang="sv-SE" sz="1100" dirty="0" smtClean="0"/>
              <a:t> story </a:t>
            </a:r>
            <a:r>
              <a:rPr lang="sv-SE" sz="1100" dirty="0" err="1" smtClean="0"/>
              <a:t>level</a:t>
            </a:r>
            <a:r>
              <a:rPr lang="sv-SE" sz="1100" dirty="0" smtClean="0"/>
              <a:t> </a:t>
            </a:r>
            <a:r>
              <a:rPr lang="sv-SE" sz="1100" dirty="0" err="1" smtClean="0"/>
              <a:t>greatly</a:t>
            </a:r>
            <a:r>
              <a:rPr lang="sv-SE" sz="1100" dirty="0" smtClean="0"/>
              <a:t> </a:t>
            </a:r>
            <a:r>
              <a:rPr lang="sv-SE" sz="1100" dirty="0" err="1" smtClean="0"/>
              <a:t>increases</a:t>
            </a:r>
            <a:r>
              <a:rPr lang="sv-SE" sz="1100" dirty="0" smtClean="0"/>
              <a:t> the </a:t>
            </a:r>
            <a:r>
              <a:rPr lang="sv-SE" sz="1100" dirty="0" err="1" smtClean="0"/>
              <a:t>availability</a:t>
            </a:r>
            <a:r>
              <a:rPr lang="sv-SE" sz="1100" dirty="0" smtClean="0"/>
              <a:t> of the info (</a:t>
            </a:r>
            <a:r>
              <a:rPr lang="sv-SE" sz="1100" dirty="0" err="1" smtClean="0"/>
              <a:t>both</a:t>
            </a:r>
            <a:r>
              <a:rPr lang="sv-SE" sz="1100" dirty="0" smtClean="0"/>
              <a:t> </a:t>
            </a:r>
            <a:r>
              <a:rPr lang="sv-SE" sz="1100" dirty="0" err="1" smtClean="0"/>
              <a:t>physically</a:t>
            </a:r>
            <a:r>
              <a:rPr lang="sv-SE" sz="1100" dirty="0" smtClean="0"/>
              <a:t> and </a:t>
            </a:r>
            <a:r>
              <a:rPr lang="sv-SE" sz="1100" dirty="0" err="1" smtClean="0"/>
              <a:t>understandability</a:t>
            </a:r>
            <a:r>
              <a:rPr lang="sv-SE" sz="1100" dirty="0" smtClean="0"/>
              <a:t> </a:t>
            </a:r>
            <a:r>
              <a:rPr lang="sv-SE" sz="1100" dirty="0" err="1" smtClean="0"/>
              <a:t>wise</a:t>
            </a:r>
            <a:r>
              <a:rPr lang="sv-SE" sz="1100" dirty="0" smtClean="0"/>
              <a:t>), </a:t>
            </a:r>
            <a:r>
              <a:rPr lang="sv-SE" sz="1100" dirty="0" err="1" smtClean="0"/>
              <a:t>which</a:t>
            </a:r>
            <a:r>
              <a:rPr lang="sv-SE" sz="1100" dirty="0" smtClean="0"/>
              <a:t> in </a:t>
            </a:r>
            <a:r>
              <a:rPr lang="sv-SE" sz="1100" dirty="0" err="1" smtClean="0"/>
              <a:t>turn</a:t>
            </a:r>
            <a:r>
              <a:rPr lang="sv-SE" sz="1100" dirty="0" smtClean="0"/>
              <a:t> </a:t>
            </a:r>
            <a:r>
              <a:rPr lang="sv-SE" sz="1100" dirty="0" err="1" smtClean="0"/>
              <a:t>reduces</a:t>
            </a:r>
            <a:r>
              <a:rPr lang="sv-SE" sz="1100" dirty="0" smtClean="0"/>
              <a:t> the overhead of </a:t>
            </a:r>
            <a:r>
              <a:rPr lang="sv-SE" sz="1100" dirty="0" err="1" smtClean="0"/>
              <a:t>chasing</a:t>
            </a:r>
            <a:r>
              <a:rPr lang="sv-SE" sz="1100" dirty="0" smtClean="0"/>
              <a:t> </a:t>
            </a:r>
            <a:r>
              <a:rPr lang="sv-SE" sz="1100" dirty="0" err="1" smtClean="0"/>
              <a:t>down</a:t>
            </a:r>
            <a:r>
              <a:rPr lang="sv-SE" sz="1100" dirty="0" smtClean="0"/>
              <a:t> and </a:t>
            </a:r>
            <a:r>
              <a:rPr lang="sv-SE" sz="1100" dirty="0" err="1" smtClean="0"/>
              <a:t>asking</a:t>
            </a:r>
            <a:r>
              <a:rPr lang="sv-SE" sz="1100" dirty="0" smtClean="0"/>
              <a:t> an </a:t>
            </a:r>
            <a:r>
              <a:rPr lang="sv-SE" sz="1100" dirty="0" err="1" smtClean="0"/>
              <a:t>actual</a:t>
            </a:r>
            <a:r>
              <a:rPr lang="sv-SE" sz="1100" dirty="0" smtClean="0"/>
              <a:t> SW person. </a:t>
            </a:r>
          </a:p>
          <a:p>
            <a:pPr eaLnBrk="1" hangingPunct="1">
              <a:lnSpc>
                <a:spcPct val="80000"/>
              </a:lnSpc>
              <a:spcBef>
                <a:spcPct val="0"/>
              </a:spcBef>
            </a:pPr>
            <a:r>
              <a:rPr lang="sv-SE" sz="1100" dirty="0" err="1" smtClean="0"/>
              <a:t>-It</a:t>
            </a:r>
            <a:r>
              <a:rPr lang="sv-SE" sz="1100" dirty="0" smtClean="0"/>
              <a:t> </a:t>
            </a:r>
            <a:r>
              <a:rPr lang="sv-SE" sz="1100" dirty="0" err="1" smtClean="0"/>
              <a:t>also</a:t>
            </a:r>
            <a:r>
              <a:rPr lang="sv-SE" sz="1100" dirty="0" smtClean="0"/>
              <a:t>, </a:t>
            </a:r>
            <a:r>
              <a:rPr lang="sv-SE" sz="1100" dirty="0" err="1" smtClean="0"/>
              <a:t>reduces</a:t>
            </a:r>
            <a:r>
              <a:rPr lang="sv-SE" sz="1100" dirty="0" smtClean="0"/>
              <a:t> the risk of ’</a:t>
            </a:r>
            <a:r>
              <a:rPr lang="sv-SE" sz="1100" dirty="0" err="1" smtClean="0"/>
              <a:t>loosing</a:t>
            </a:r>
            <a:r>
              <a:rPr lang="sv-SE" sz="1100" dirty="0" smtClean="0"/>
              <a:t>’ </a:t>
            </a:r>
            <a:r>
              <a:rPr lang="sv-SE" sz="1100" dirty="0" err="1" smtClean="0"/>
              <a:t>knowledge</a:t>
            </a:r>
            <a:r>
              <a:rPr lang="sv-SE" sz="1100" dirty="0" smtClean="0"/>
              <a:t>, </a:t>
            </a:r>
            <a:r>
              <a:rPr lang="sv-SE" sz="1100" dirty="0" err="1" smtClean="0"/>
              <a:t>e.g</a:t>
            </a:r>
            <a:r>
              <a:rPr lang="sv-SE" sz="1100" dirty="0" smtClean="0"/>
              <a:t>. </a:t>
            </a:r>
            <a:r>
              <a:rPr lang="sv-SE" sz="1100" dirty="0" err="1" smtClean="0"/>
              <a:t>when</a:t>
            </a:r>
            <a:r>
              <a:rPr lang="sv-SE" sz="1100" dirty="0" smtClean="0"/>
              <a:t> the </a:t>
            </a:r>
            <a:r>
              <a:rPr lang="sv-SE" sz="1100" dirty="0" err="1" smtClean="0"/>
              <a:t>people</a:t>
            </a:r>
            <a:r>
              <a:rPr lang="sv-SE" sz="1100" dirty="0" smtClean="0"/>
              <a:t> </a:t>
            </a:r>
            <a:r>
              <a:rPr lang="sv-SE" sz="1100" dirty="0" err="1" smtClean="0"/>
              <a:t>involved</a:t>
            </a:r>
            <a:r>
              <a:rPr lang="sv-SE" sz="1100" dirty="0" smtClean="0"/>
              <a:t> in the </a:t>
            </a:r>
            <a:r>
              <a:rPr lang="sv-SE" sz="1100" dirty="0" err="1" smtClean="0"/>
              <a:t>development</a:t>
            </a:r>
            <a:r>
              <a:rPr lang="sv-SE" sz="1100" dirty="0" smtClean="0"/>
              <a:t> of a </a:t>
            </a:r>
            <a:r>
              <a:rPr lang="sv-SE" sz="1100" dirty="0" err="1" smtClean="0"/>
              <a:t>particular</a:t>
            </a:r>
            <a:r>
              <a:rPr lang="sv-SE" sz="1100" dirty="0" smtClean="0"/>
              <a:t> </a:t>
            </a:r>
            <a:r>
              <a:rPr lang="sv-SE" sz="1100" dirty="0" err="1" smtClean="0"/>
              <a:t>functionality</a:t>
            </a:r>
            <a:r>
              <a:rPr lang="sv-SE" sz="1100" dirty="0" smtClean="0"/>
              <a:t> </a:t>
            </a:r>
            <a:r>
              <a:rPr lang="sv-SE" sz="1100" dirty="0" err="1" smtClean="0"/>
              <a:t>change</a:t>
            </a:r>
            <a:r>
              <a:rPr lang="sv-SE" sz="1100" dirty="0" smtClean="0"/>
              <a:t> </a:t>
            </a:r>
            <a:r>
              <a:rPr lang="sv-SE" sz="1100" dirty="0" err="1" smtClean="0"/>
              <a:t>jobs</a:t>
            </a:r>
            <a:r>
              <a:rPr lang="sv-SE" sz="1100" dirty="0" smtClean="0"/>
              <a:t>, </a:t>
            </a:r>
            <a:r>
              <a:rPr lang="sv-SE" sz="1100" dirty="0" err="1" smtClean="0"/>
              <a:t>when</a:t>
            </a:r>
            <a:r>
              <a:rPr lang="sv-SE" sz="1100" dirty="0" smtClean="0"/>
              <a:t> the </a:t>
            </a:r>
            <a:r>
              <a:rPr lang="sv-SE" sz="1100" dirty="0" err="1" smtClean="0"/>
              <a:t>actual</a:t>
            </a:r>
            <a:r>
              <a:rPr lang="sv-SE" sz="1100" dirty="0" smtClean="0"/>
              <a:t> </a:t>
            </a:r>
            <a:r>
              <a:rPr lang="sv-SE" sz="1100" dirty="0" err="1" smtClean="0"/>
              <a:t>behaviour</a:t>
            </a:r>
            <a:r>
              <a:rPr lang="sv-SE" sz="1100" dirty="0" smtClean="0"/>
              <a:t> is </a:t>
            </a:r>
            <a:r>
              <a:rPr lang="sv-SE" sz="1100" dirty="0" err="1" smtClean="0"/>
              <a:t>modified</a:t>
            </a:r>
            <a:r>
              <a:rPr lang="sv-SE" sz="1100" dirty="0" smtClean="0"/>
              <a:t> by </a:t>
            </a:r>
            <a:r>
              <a:rPr lang="sv-SE" sz="1100" dirty="0" err="1" smtClean="0"/>
              <a:t>others</a:t>
            </a:r>
            <a:r>
              <a:rPr lang="sv-SE" sz="1100" dirty="0" smtClean="0"/>
              <a:t> later on etc.</a:t>
            </a:r>
            <a:endParaRPr lang="sv-SE" sz="1600" dirty="0" smtClean="0"/>
          </a:p>
          <a:p>
            <a:pPr eaLnBrk="1" hangingPunct="1">
              <a:lnSpc>
                <a:spcPct val="80000"/>
              </a:lnSpc>
              <a:spcBef>
                <a:spcPct val="0"/>
              </a:spcBef>
            </a:pPr>
            <a:r>
              <a:rPr lang="sv-SE" sz="1600" dirty="0" smtClean="0"/>
              <a:t>- </a:t>
            </a:r>
            <a:r>
              <a:rPr lang="sv-SE" sz="1100" dirty="0" smtClean="0"/>
              <a:t>To </a:t>
            </a:r>
            <a:r>
              <a:rPr lang="sv-SE" sz="1100" dirty="0" err="1" smtClean="0"/>
              <a:t>describe</a:t>
            </a:r>
            <a:r>
              <a:rPr lang="sv-SE" sz="1100" dirty="0" smtClean="0"/>
              <a:t> &amp; </a:t>
            </a:r>
            <a:r>
              <a:rPr lang="sv-SE" sz="1100" dirty="0" err="1" smtClean="0"/>
              <a:t>document</a:t>
            </a:r>
            <a:r>
              <a:rPr lang="sv-SE" sz="1100" dirty="0" smtClean="0"/>
              <a:t> the </a:t>
            </a:r>
            <a:r>
              <a:rPr lang="sv-SE" sz="1100" dirty="0" err="1" smtClean="0"/>
              <a:t>supported</a:t>
            </a:r>
            <a:r>
              <a:rPr lang="sv-SE" sz="1100" dirty="0" smtClean="0"/>
              <a:t> </a:t>
            </a:r>
            <a:r>
              <a:rPr lang="sv-SE" sz="1100" dirty="0" err="1" smtClean="0"/>
              <a:t>functionality</a:t>
            </a:r>
            <a:r>
              <a:rPr lang="sv-SE" sz="1100" dirty="0" smtClean="0"/>
              <a:t> in a </a:t>
            </a:r>
            <a:r>
              <a:rPr lang="sv-SE" sz="1100" dirty="0" err="1" smtClean="0"/>
              <a:t>way</a:t>
            </a:r>
            <a:r>
              <a:rPr lang="sv-SE" sz="1100" dirty="0" smtClean="0"/>
              <a:t> that </a:t>
            </a:r>
            <a:r>
              <a:rPr lang="sv-SE" sz="1100" dirty="0" err="1" smtClean="0"/>
              <a:t>can</a:t>
            </a:r>
            <a:r>
              <a:rPr lang="sv-SE" sz="1100" dirty="0" smtClean="0"/>
              <a:t> be read &amp; </a:t>
            </a:r>
            <a:r>
              <a:rPr lang="sv-SE" sz="1100" dirty="0" err="1" smtClean="0"/>
              <a:t>understood</a:t>
            </a:r>
            <a:r>
              <a:rPr lang="sv-SE" sz="1100" dirty="0" smtClean="0"/>
              <a:t> by a </a:t>
            </a:r>
            <a:r>
              <a:rPr lang="sv-SE" sz="1100" dirty="0" err="1" smtClean="0"/>
              <a:t>wide</a:t>
            </a:r>
            <a:r>
              <a:rPr lang="sv-SE" sz="1100" dirty="0" smtClean="0"/>
              <a:t> </a:t>
            </a:r>
            <a:r>
              <a:rPr lang="sv-SE" sz="1100" dirty="0" err="1" smtClean="0"/>
              <a:t>SEMC-internal</a:t>
            </a:r>
            <a:r>
              <a:rPr lang="sv-SE" sz="1100" dirty="0" smtClean="0"/>
              <a:t> </a:t>
            </a:r>
            <a:r>
              <a:rPr lang="sv-SE" sz="1100" dirty="0" err="1" smtClean="0"/>
              <a:t>audience</a:t>
            </a:r>
            <a:r>
              <a:rPr lang="sv-SE" sz="1100" dirty="0" smtClean="0"/>
              <a:t>. </a:t>
            </a:r>
          </a:p>
          <a:p>
            <a:pPr eaLnBrk="1" hangingPunct="1">
              <a:lnSpc>
                <a:spcPct val="80000"/>
              </a:lnSpc>
              <a:spcBef>
                <a:spcPct val="0"/>
              </a:spcBef>
            </a:pPr>
            <a:r>
              <a:rPr lang="sv-SE" sz="1100" dirty="0" smtClean="0"/>
              <a:t>- A </a:t>
            </a:r>
            <a:r>
              <a:rPr lang="sv-SE" sz="1100" dirty="0" err="1" smtClean="0"/>
              <a:t>lot</a:t>
            </a:r>
            <a:r>
              <a:rPr lang="sv-SE" sz="1100" dirty="0" smtClean="0"/>
              <a:t> </a:t>
            </a:r>
            <a:r>
              <a:rPr lang="sv-SE" sz="1100" dirty="0" err="1" smtClean="0"/>
              <a:t>more</a:t>
            </a:r>
            <a:r>
              <a:rPr lang="sv-SE" sz="1100" dirty="0" smtClean="0"/>
              <a:t> </a:t>
            </a:r>
            <a:r>
              <a:rPr lang="sv-SE" sz="1100" dirty="0" err="1" smtClean="0"/>
              <a:t>compacted</a:t>
            </a:r>
            <a:r>
              <a:rPr lang="sv-SE" sz="1100" dirty="0" smtClean="0"/>
              <a:t> format </a:t>
            </a:r>
            <a:r>
              <a:rPr lang="sv-SE" sz="1100" dirty="0" err="1" smtClean="0"/>
              <a:t>than</a:t>
            </a:r>
            <a:r>
              <a:rPr lang="sv-SE" sz="1100" dirty="0" smtClean="0"/>
              <a:t> </a:t>
            </a:r>
            <a:r>
              <a:rPr lang="sv-SE" sz="1100" dirty="0" err="1" smtClean="0"/>
              <a:t>e.g</a:t>
            </a:r>
            <a:r>
              <a:rPr lang="sv-SE" sz="1100" dirty="0" smtClean="0"/>
              <a:t>. </a:t>
            </a:r>
            <a:r>
              <a:rPr lang="sv-SE" sz="1100" dirty="0" err="1" smtClean="0"/>
              <a:t>reading</a:t>
            </a:r>
            <a:r>
              <a:rPr lang="sv-SE" sz="1100" dirty="0" smtClean="0"/>
              <a:t> the </a:t>
            </a:r>
            <a:r>
              <a:rPr lang="sv-SE" sz="1100" dirty="0" err="1" smtClean="0"/>
              <a:t>source</a:t>
            </a:r>
            <a:r>
              <a:rPr lang="sv-SE" sz="1100" dirty="0" smtClean="0"/>
              <a:t> </a:t>
            </a:r>
            <a:r>
              <a:rPr lang="sv-SE" sz="1100" dirty="0" err="1" smtClean="0"/>
              <a:t>code</a:t>
            </a:r>
            <a:r>
              <a:rPr lang="sv-SE" sz="1100" dirty="0" smtClean="0"/>
              <a:t> &amp;/ test </a:t>
            </a:r>
            <a:r>
              <a:rPr lang="sv-SE" sz="1100" dirty="0" err="1" smtClean="0"/>
              <a:t>cases</a:t>
            </a:r>
            <a:r>
              <a:rPr lang="sv-SE" sz="1100" dirty="0" smtClean="0"/>
              <a:t>. </a:t>
            </a:r>
          </a:p>
          <a:p>
            <a:pPr eaLnBrk="1" hangingPunct="1">
              <a:lnSpc>
                <a:spcPct val="80000"/>
              </a:lnSpc>
              <a:spcBef>
                <a:spcPct val="0"/>
              </a:spcBef>
            </a:pPr>
            <a:endParaRPr lang="sv-SE" sz="1100" dirty="0" smtClean="0"/>
          </a:p>
          <a:p>
            <a:pPr eaLnBrk="1" hangingPunct="1">
              <a:lnSpc>
                <a:spcPct val="80000"/>
              </a:lnSpc>
              <a:spcBef>
                <a:spcPct val="0"/>
              </a:spcBef>
            </a:pPr>
            <a:r>
              <a:rPr lang="sv-SE" sz="1100" dirty="0" smtClean="0"/>
              <a:t>--------------------------</a:t>
            </a:r>
          </a:p>
          <a:p>
            <a:pPr eaLnBrk="1" hangingPunct="1">
              <a:lnSpc>
                <a:spcPct val="80000"/>
              </a:lnSpc>
              <a:spcBef>
                <a:spcPct val="0"/>
              </a:spcBef>
            </a:pPr>
            <a:endParaRPr lang="sv-SE" sz="1100" dirty="0" smtClean="0"/>
          </a:p>
          <a:p>
            <a:pPr eaLnBrk="1" hangingPunct="1">
              <a:lnSpc>
                <a:spcPct val="80000"/>
              </a:lnSpc>
              <a:spcBef>
                <a:spcPct val="0"/>
              </a:spcBef>
            </a:pPr>
            <a:endParaRPr lang="sv-SE" sz="1100" dirty="0" smtClean="0"/>
          </a:p>
          <a:p>
            <a:pPr eaLnBrk="1" hangingPunct="1">
              <a:lnSpc>
                <a:spcPct val="80000"/>
              </a:lnSpc>
              <a:spcBef>
                <a:spcPct val="0"/>
              </a:spcBef>
            </a:pPr>
            <a:r>
              <a:rPr lang="sv-SE" sz="1100" dirty="0" err="1" smtClean="0"/>
              <a:t>Receivers/Users</a:t>
            </a:r>
            <a:r>
              <a:rPr lang="sv-SE" sz="1100" dirty="0" smtClean="0"/>
              <a:t>:</a:t>
            </a:r>
            <a:r>
              <a:rPr lang="en-US" sz="1100" dirty="0" smtClean="0"/>
              <a:t> </a:t>
            </a:r>
          </a:p>
          <a:p>
            <a:pPr eaLnBrk="1" hangingPunct="1">
              <a:lnSpc>
                <a:spcPct val="80000"/>
              </a:lnSpc>
              <a:spcBef>
                <a:spcPct val="0"/>
              </a:spcBef>
              <a:buFontTx/>
              <a:buChar char="•"/>
            </a:pPr>
            <a:r>
              <a:rPr lang="en-US" sz="900" dirty="0" smtClean="0"/>
              <a:t>Internal stakeholders who need to know what functionality is supported in the finished version, e.g. to propose new propositions that are currently not supported.</a:t>
            </a:r>
          </a:p>
          <a:p>
            <a:pPr eaLnBrk="1" hangingPunct="1">
              <a:lnSpc>
                <a:spcPct val="80000"/>
              </a:lnSpc>
              <a:spcBef>
                <a:spcPct val="0"/>
              </a:spcBef>
              <a:buFontTx/>
              <a:buChar char="•"/>
            </a:pPr>
            <a:r>
              <a:rPr lang="sv-SE" sz="900" dirty="0" smtClean="0"/>
              <a:t>SEMC </a:t>
            </a:r>
            <a:r>
              <a:rPr lang="sv-SE" sz="900" dirty="0" err="1" smtClean="0"/>
              <a:t>people</a:t>
            </a:r>
            <a:r>
              <a:rPr lang="sv-SE" sz="900" dirty="0" smtClean="0"/>
              <a:t> </a:t>
            </a:r>
            <a:r>
              <a:rPr lang="sv-SE" sz="900" dirty="0" err="1" smtClean="0"/>
              <a:t>interacting</a:t>
            </a:r>
            <a:r>
              <a:rPr lang="sv-SE" sz="900" dirty="0" smtClean="0"/>
              <a:t> with </a:t>
            </a:r>
            <a:r>
              <a:rPr lang="sv-SE" sz="900" dirty="0" err="1" smtClean="0"/>
              <a:t>customers</a:t>
            </a:r>
            <a:r>
              <a:rPr lang="sv-SE" sz="900" dirty="0" smtClean="0"/>
              <a:t> (operators) who </a:t>
            </a:r>
            <a:r>
              <a:rPr lang="sv-SE" sz="900" dirty="0" err="1" smtClean="0"/>
              <a:t>want</a:t>
            </a:r>
            <a:r>
              <a:rPr lang="sv-SE" sz="900" dirty="0" smtClean="0"/>
              <a:t> to </a:t>
            </a:r>
            <a:r>
              <a:rPr lang="sv-SE" sz="900" dirty="0" err="1" smtClean="0"/>
              <a:t>know</a:t>
            </a:r>
            <a:r>
              <a:rPr lang="sv-SE" sz="900" dirty="0" smtClean="0"/>
              <a:t> </a:t>
            </a:r>
            <a:r>
              <a:rPr lang="sv-SE" sz="900" dirty="0" err="1" smtClean="0"/>
              <a:t>what</a:t>
            </a:r>
            <a:r>
              <a:rPr lang="sv-SE" sz="900" dirty="0" smtClean="0"/>
              <a:t> is </a:t>
            </a:r>
            <a:r>
              <a:rPr lang="sv-SE" sz="900" dirty="0" err="1" smtClean="0"/>
              <a:t>supported</a:t>
            </a:r>
            <a:r>
              <a:rPr lang="sv-SE" sz="900" dirty="0" smtClean="0"/>
              <a:t>, </a:t>
            </a:r>
            <a:r>
              <a:rPr lang="sv-SE" sz="900" dirty="0" err="1" smtClean="0"/>
              <a:t>primarily</a:t>
            </a:r>
            <a:r>
              <a:rPr lang="sv-SE" sz="900" dirty="0" smtClean="0"/>
              <a:t> CPM (</a:t>
            </a:r>
            <a:r>
              <a:rPr lang="sv-SE" sz="900" dirty="0" err="1" smtClean="0"/>
              <a:t>Customer</a:t>
            </a:r>
            <a:r>
              <a:rPr lang="sv-SE" sz="900" dirty="0" smtClean="0"/>
              <a:t> Portfolio </a:t>
            </a:r>
            <a:r>
              <a:rPr lang="sv-SE" sz="900" dirty="0" err="1" smtClean="0"/>
              <a:t>Mgmt</a:t>
            </a:r>
            <a:r>
              <a:rPr lang="sv-SE" sz="900" dirty="0" smtClean="0"/>
              <a:t>.) </a:t>
            </a:r>
            <a:r>
              <a:rPr lang="sv-SE" sz="900" dirty="0" err="1" smtClean="0"/>
              <a:t>E.g</a:t>
            </a:r>
            <a:r>
              <a:rPr lang="sv-SE" sz="900" dirty="0" smtClean="0"/>
              <a:t>. for </a:t>
            </a:r>
            <a:r>
              <a:rPr lang="sv-SE" sz="900" dirty="0" err="1" smtClean="0"/>
              <a:t>SoC</a:t>
            </a:r>
            <a:r>
              <a:rPr lang="sv-SE" sz="900" dirty="0" smtClean="0"/>
              <a:t> (Statement of </a:t>
            </a:r>
            <a:r>
              <a:rPr lang="sv-SE" sz="900" dirty="0" err="1" smtClean="0"/>
              <a:t>Compliance</a:t>
            </a:r>
            <a:r>
              <a:rPr lang="sv-SE" sz="900" dirty="0" smtClean="0"/>
              <a:t>) work, in </a:t>
            </a:r>
            <a:r>
              <a:rPr lang="sv-SE" sz="900" dirty="0" err="1" smtClean="0"/>
              <a:t>discussions</a:t>
            </a:r>
            <a:r>
              <a:rPr lang="sv-SE" sz="900" dirty="0" smtClean="0"/>
              <a:t> that </a:t>
            </a:r>
            <a:r>
              <a:rPr lang="sv-SE" sz="900" dirty="0" err="1" smtClean="0"/>
              <a:t>lead</a:t>
            </a:r>
            <a:r>
              <a:rPr lang="sv-SE" sz="900" dirty="0" smtClean="0"/>
              <a:t> to </a:t>
            </a:r>
            <a:r>
              <a:rPr lang="sv-SE" sz="900" dirty="0" err="1" smtClean="0"/>
              <a:t>ranging</a:t>
            </a:r>
            <a:r>
              <a:rPr lang="sv-SE" sz="900" dirty="0" smtClean="0"/>
              <a:t> </a:t>
            </a:r>
            <a:r>
              <a:rPr lang="sv-SE" sz="900" dirty="0" err="1" smtClean="0"/>
              <a:t>decisions</a:t>
            </a:r>
            <a:r>
              <a:rPr lang="sv-SE" sz="900" dirty="0" smtClean="0"/>
              <a:t>.</a:t>
            </a:r>
            <a:endParaRPr lang="en-US" sz="900" dirty="0" smtClean="0"/>
          </a:p>
          <a:p>
            <a:pPr eaLnBrk="1" hangingPunct="1">
              <a:lnSpc>
                <a:spcPct val="80000"/>
              </a:lnSpc>
              <a:spcBef>
                <a:spcPct val="0"/>
              </a:spcBef>
              <a:buFontTx/>
              <a:buChar char="•"/>
            </a:pPr>
            <a:r>
              <a:rPr lang="sv-SE" sz="900" dirty="0" smtClean="0"/>
              <a:t>SEMC Internal </a:t>
            </a:r>
            <a:r>
              <a:rPr lang="sv-SE" sz="900" dirty="0" err="1" smtClean="0"/>
              <a:t>customers</a:t>
            </a:r>
            <a:r>
              <a:rPr lang="sv-SE" sz="900" dirty="0" smtClean="0"/>
              <a:t> like </a:t>
            </a:r>
            <a:r>
              <a:rPr lang="sv-SE" sz="900" dirty="0" err="1" smtClean="0"/>
              <a:t>Engineering</a:t>
            </a:r>
            <a:r>
              <a:rPr lang="sv-SE" sz="900" dirty="0" smtClean="0"/>
              <a:t>, </a:t>
            </a:r>
            <a:r>
              <a:rPr lang="sv-SE" sz="900" dirty="0" err="1" smtClean="0"/>
              <a:t>Product</a:t>
            </a:r>
            <a:r>
              <a:rPr lang="sv-SE" sz="900" dirty="0" smtClean="0"/>
              <a:t> </a:t>
            </a:r>
            <a:r>
              <a:rPr lang="sv-SE" sz="900" dirty="0" err="1" smtClean="0"/>
              <a:t>projects</a:t>
            </a:r>
            <a:r>
              <a:rPr lang="sv-SE" sz="900" dirty="0" smtClean="0"/>
              <a:t>, who </a:t>
            </a:r>
            <a:r>
              <a:rPr lang="sv-SE" sz="900" dirty="0" err="1" smtClean="0"/>
              <a:t>need</a:t>
            </a:r>
            <a:r>
              <a:rPr lang="sv-SE" sz="900" dirty="0" smtClean="0"/>
              <a:t> to </a:t>
            </a:r>
            <a:r>
              <a:rPr lang="sv-SE" sz="900" dirty="0" err="1" smtClean="0"/>
              <a:t>know</a:t>
            </a:r>
            <a:r>
              <a:rPr lang="sv-SE" sz="900" dirty="0" smtClean="0"/>
              <a:t> </a:t>
            </a:r>
            <a:r>
              <a:rPr lang="sv-SE" sz="900" dirty="0" err="1" smtClean="0"/>
              <a:t>what</a:t>
            </a:r>
            <a:r>
              <a:rPr lang="sv-SE" sz="900" dirty="0" smtClean="0"/>
              <a:t> </a:t>
            </a:r>
            <a:r>
              <a:rPr lang="sv-SE" sz="900" dirty="0" err="1" smtClean="0"/>
              <a:t>behaviour</a:t>
            </a:r>
            <a:r>
              <a:rPr lang="sv-SE" sz="900" dirty="0" smtClean="0"/>
              <a:t> to </a:t>
            </a:r>
            <a:r>
              <a:rPr lang="sv-SE" sz="900" dirty="0" err="1" smtClean="0"/>
              <a:t>expect</a:t>
            </a:r>
            <a:r>
              <a:rPr lang="sv-SE" sz="900" dirty="0" smtClean="0"/>
              <a:t> in a SW release and </a:t>
            </a:r>
            <a:r>
              <a:rPr lang="sv-SE" sz="900" dirty="0" err="1" smtClean="0"/>
              <a:t>what</a:t>
            </a:r>
            <a:r>
              <a:rPr lang="sv-SE" sz="900" dirty="0" smtClean="0"/>
              <a:t> is not (in order to </a:t>
            </a:r>
            <a:r>
              <a:rPr lang="sv-SE" sz="900" dirty="0" err="1" smtClean="0"/>
              <a:t>know</a:t>
            </a:r>
            <a:r>
              <a:rPr lang="sv-SE" sz="900" dirty="0" smtClean="0"/>
              <a:t> </a:t>
            </a:r>
            <a:r>
              <a:rPr lang="sv-SE" sz="900" dirty="0" err="1" smtClean="0"/>
              <a:t>if</a:t>
            </a:r>
            <a:r>
              <a:rPr lang="sv-SE" sz="900" dirty="0" smtClean="0"/>
              <a:t> </a:t>
            </a:r>
            <a:r>
              <a:rPr lang="sv-SE" sz="900" dirty="0" err="1" smtClean="0"/>
              <a:t>things</a:t>
            </a:r>
            <a:r>
              <a:rPr lang="sv-SE" sz="900" dirty="0" smtClean="0"/>
              <a:t> are </a:t>
            </a:r>
            <a:r>
              <a:rPr lang="sv-SE" sz="900" dirty="0" err="1" smtClean="0"/>
              <a:t>bugs</a:t>
            </a:r>
            <a:r>
              <a:rPr lang="sv-SE" sz="900" dirty="0" smtClean="0"/>
              <a:t> or new </a:t>
            </a:r>
            <a:r>
              <a:rPr lang="sv-SE" sz="900" dirty="0" err="1" smtClean="0"/>
              <a:t>reqs</a:t>
            </a:r>
            <a:r>
              <a:rPr lang="sv-SE" sz="900" dirty="0" smtClean="0"/>
              <a:t>.) Over time, </a:t>
            </a:r>
            <a:r>
              <a:rPr lang="sv-SE" sz="900" dirty="0" err="1" smtClean="0"/>
              <a:t>products</a:t>
            </a:r>
            <a:r>
              <a:rPr lang="sv-SE" sz="900" dirty="0" smtClean="0"/>
              <a:t> </a:t>
            </a:r>
            <a:r>
              <a:rPr lang="sv-SE" sz="900" dirty="0" err="1" smtClean="0"/>
              <a:t>will</a:t>
            </a:r>
            <a:r>
              <a:rPr lang="sv-SE" sz="900" dirty="0" smtClean="0"/>
              <a:t> test </a:t>
            </a:r>
            <a:r>
              <a:rPr lang="sv-SE" sz="900" dirty="0" err="1" smtClean="0"/>
              <a:t>legacy</a:t>
            </a:r>
            <a:r>
              <a:rPr lang="sv-SE" sz="900" dirty="0" smtClean="0"/>
              <a:t> </a:t>
            </a:r>
            <a:r>
              <a:rPr lang="sv-SE" sz="900" dirty="0" err="1" smtClean="0"/>
              <a:t>functionality</a:t>
            </a:r>
            <a:r>
              <a:rPr lang="sv-SE" sz="900" dirty="0" smtClean="0"/>
              <a:t>.</a:t>
            </a:r>
          </a:p>
          <a:p>
            <a:pPr eaLnBrk="1" hangingPunct="1">
              <a:lnSpc>
                <a:spcPct val="80000"/>
              </a:lnSpc>
              <a:spcBef>
                <a:spcPct val="0"/>
              </a:spcBef>
              <a:buFontTx/>
              <a:buChar char="•"/>
            </a:pPr>
            <a:r>
              <a:rPr lang="sv-SE" sz="900" dirty="0" smtClean="0"/>
              <a:t>SW Internal: </a:t>
            </a:r>
            <a:r>
              <a:rPr lang="sv-SE" sz="900" dirty="0" err="1" smtClean="0"/>
              <a:t>documentation</a:t>
            </a:r>
            <a:r>
              <a:rPr lang="sv-SE" sz="900" dirty="0" smtClean="0"/>
              <a:t> on </a:t>
            </a:r>
            <a:r>
              <a:rPr lang="sv-SE" sz="900" dirty="0" err="1" smtClean="0"/>
              <a:t>what</a:t>
            </a:r>
            <a:r>
              <a:rPr lang="sv-SE" sz="900" dirty="0" smtClean="0"/>
              <a:t> </a:t>
            </a:r>
            <a:r>
              <a:rPr lang="sv-SE" sz="900" dirty="0" err="1" smtClean="0"/>
              <a:t>behaviour</a:t>
            </a:r>
            <a:r>
              <a:rPr lang="sv-SE" sz="900" dirty="0" smtClean="0"/>
              <a:t> the </a:t>
            </a:r>
            <a:r>
              <a:rPr lang="sv-SE" sz="900" dirty="0" err="1" smtClean="0"/>
              <a:t>product</a:t>
            </a:r>
            <a:r>
              <a:rPr lang="sv-SE" sz="900" dirty="0" smtClean="0"/>
              <a:t> is </a:t>
            </a:r>
            <a:r>
              <a:rPr lang="sv-SE" sz="900" dirty="0" err="1" smtClean="0"/>
              <a:t>supposed</a:t>
            </a:r>
            <a:r>
              <a:rPr lang="sv-SE" sz="900" dirty="0" smtClean="0"/>
              <a:t> to </a:t>
            </a:r>
            <a:r>
              <a:rPr lang="sv-SE" sz="900" dirty="0" err="1" smtClean="0"/>
              <a:t>meet</a:t>
            </a:r>
            <a:r>
              <a:rPr lang="sv-SE" sz="900" dirty="0" smtClean="0"/>
              <a:t>. </a:t>
            </a:r>
            <a:r>
              <a:rPr lang="sv-SE" sz="900" dirty="0" err="1" smtClean="0"/>
              <a:t>Needed</a:t>
            </a:r>
            <a:r>
              <a:rPr lang="sv-SE" sz="900" dirty="0" smtClean="0"/>
              <a:t> to </a:t>
            </a:r>
            <a:r>
              <a:rPr lang="sv-SE" sz="900" dirty="0" err="1" smtClean="0"/>
              <a:t>assess</a:t>
            </a:r>
            <a:r>
              <a:rPr lang="sv-SE" sz="900" dirty="0" smtClean="0"/>
              <a:t> </a:t>
            </a:r>
            <a:r>
              <a:rPr lang="sv-SE" sz="900" dirty="0" err="1" smtClean="0"/>
              <a:t>reported</a:t>
            </a:r>
            <a:r>
              <a:rPr lang="sv-SE" sz="900" dirty="0" smtClean="0"/>
              <a:t> </a:t>
            </a:r>
            <a:r>
              <a:rPr lang="sv-SE" sz="900" dirty="0" err="1" smtClean="0"/>
              <a:t>issues</a:t>
            </a:r>
            <a:r>
              <a:rPr lang="sv-SE" sz="900" dirty="0" smtClean="0"/>
              <a:t>, and for SW </a:t>
            </a:r>
            <a:r>
              <a:rPr lang="sv-SE" sz="900" dirty="0" err="1" smtClean="0"/>
              <a:t>people</a:t>
            </a:r>
            <a:r>
              <a:rPr lang="sv-SE" sz="900" dirty="0" smtClean="0"/>
              <a:t> to be </a:t>
            </a:r>
            <a:r>
              <a:rPr lang="sv-SE" sz="900" dirty="0" err="1" smtClean="0"/>
              <a:t>able</a:t>
            </a:r>
            <a:r>
              <a:rPr lang="sv-SE" sz="900" dirty="0" smtClean="0"/>
              <a:t> to </a:t>
            </a:r>
            <a:r>
              <a:rPr lang="sv-SE" sz="900" dirty="0" err="1" smtClean="0"/>
              <a:t>find</a:t>
            </a:r>
            <a:r>
              <a:rPr lang="sv-SE" sz="900" dirty="0" smtClean="0"/>
              <a:t> </a:t>
            </a:r>
            <a:r>
              <a:rPr lang="sv-SE" sz="900" dirty="0" err="1" smtClean="0"/>
              <a:t>out</a:t>
            </a:r>
            <a:r>
              <a:rPr lang="sv-SE" sz="900" dirty="0" smtClean="0"/>
              <a:t> </a:t>
            </a:r>
            <a:r>
              <a:rPr lang="sv-SE" sz="900" dirty="0" err="1" smtClean="0"/>
              <a:t>behaviour</a:t>
            </a:r>
            <a:r>
              <a:rPr lang="sv-SE" sz="900" dirty="0" smtClean="0"/>
              <a:t> </a:t>
            </a:r>
            <a:r>
              <a:rPr lang="sv-SE" sz="900" dirty="0" err="1" smtClean="0"/>
              <a:t>without</a:t>
            </a:r>
            <a:r>
              <a:rPr lang="sv-SE" sz="900" dirty="0" smtClean="0"/>
              <a:t> </a:t>
            </a:r>
            <a:r>
              <a:rPr lang="sv-SE" sz="900" dirty="0" err="1" smtClean="0"/>
              <a:t>reading</a:t>
            </a:r>
            <a:r>
              <a:rPr lang="sv-SE" sz="900" dirty="0" smtClean="0"/>
              <a:t> </a:t>
            </a:r>
            <a:r>
              <a:rPr lang="sv-SE" sz="900" dirty="0" err="1" smtClean="0"/>
              <a:t>code/test</a:t>
            </a:r>
            <a:r>
              <a:rPr lang="sv-SE" sz="900" dirty="0" smtClean="0"/>
              <a:t> </a:t>
            </a:r>
            <a:r>
              <a:rPr lang="sv-SE" sz="900" dirty="0" err="1" smtClean="0"/>
              <a:t>cases</a:t>
            </a:r>
            <a:r>
              <a:rPr lang="sv-SE" sz="900" dirty="0" smtClean="0"/>
              <a:t> (</a:t>
            </a:r>
            <a:r>
              <a:rPr lang="sv-SE" sz="900" dirty="0" err="1" smtClean="0"/>
              <a:t>e.g</a:t>
            </a:r>
            <a:r>
              <a:rPr lang="sv-SE" sz="900" dirty="0" smtClean="0"/>
              <a:t>. new </a:t>
            </a:r>
            <a:r>
              <a:rPr lang="sv-SE" sz="900" dirty="0" err="1" smtClean="0"/>
              <a:t>people</a:t>
            </a:r>
            <a:r>
              <a:rPr lang="sv-SE" sz="900" dirty="0" smtClean="0"/>
              <a:t>, </a:t>
            </a:r>
            <a:r>
              <a:rPr lang="sv-SE" sz="900" dirty="0" err="1" smtClean="0"/>
              <a:t>non-developers/testers</a:t>
            </a:r>
            <a:r>
              <a:rPr lang="sv-SE" sz="900" dirty="0" smtClean="0"/>
              <a:t>.) </a:t>
            </a:r>
            <a:r>
              <a:rPr lang="sv-SE" sz="900" dirty="0" err="1" smtClean="0"/>
              <a:t>Used</a:t>
            </a:r>
            <a:r>
              <a:rPr lang="sv-SE" sz="900" dirty="0" smtClean="0"/>
              <a:t>, </a:t>
            </a:r>
            <a:r>
              <a:rPr lang="sv-SE" sz="900" dirty="0" err="1" smtClean="0"/>
              <a:t>e.g</a:t>
            </a:r>
            <a:r>
              <a:rPr lang="sv-SE" sz="900" dirty="0" smtClean="0"/>
              <a:t>. </a:t>
            </a:r>
          </a:p>
          <a:p>
            <a:pPr lvl="1" eaLnBrk="1" hangingPunct="1">
              <a:lnSpc>
                <a:spcPct val="80000"/>
              </a:lnSpc>
              <a:spcBef>
                <a:spcPct val="0"/>
              </a:spcBef>
              <a:buFontTx/>
              <a:buChar char="•"/>
            </a:pPr>
            <a:r>
              <a:rPr lang="sv-SE" sz="900" dirty="0" err="1" smtClean="0"/>
              <a:t>when</a:t>
            </a:r>
            <a:r>
              <a:rPr lang="sv-SE" sz="900" dirty="0" smtClean="0"/>
              <a:t> FAT </a:t>
            </a:r>
            <a:r>
              <a:rPr lang="sv-SE" sz="900" dirty="0" err="1" smtClean="0"/>
              <a:t>assess</a:t>
            </a:r>
            <a:r>
              <a:rPr lang="sv-SE" sz="900" dirty="0" smtClean="0"/>
              <a:t> an </a:t>
            </a:r>
            <a:r>
              <a:rPr lang="sv-SE" sz="900" dirty="0" err="1" smtClean="0"/>
              <a:t>defect</a:t>
            </a:r>
            <a:r>
              <a:rPr lang="sv-SE" sz="900" dirty="0" smtClean="0"/>
              <a:t> report on </a:t>
            </a:r>
            <a:r>
              <a:rPr lang="sv-SE" sz="900" dirty="0" err="1" smtClean="0"/>
              <a:t>functionality</a:t>
            </a:r>
            <a:r>
              <a:rPr lang="sv-SE" sz="900" dirty="0" smtClean="0"/>
              <a:t> </a:t>
            </a:r>
            <a:r>
              <a:rPr lang="sv-SE" sz="900" dirty="0" err="1" smtClean="0"/>
              <a:t>impl</a:t>
            </a:r>
            <a:r>
              <a:rPr lang="sv-SE" sz="900" dirty="0" smtClean="0"/>
              <a:t> by (</a:t>
            </a:r>
            <a:r>
              <a:rPr lang="sv-SE" sz="900" dirty="0" err="1" smtClean="0"/>
              <a:t>disolved</a:t>
            </a:r>
            <a:r>
              <a:rPr lang="sv-SE" sz="900" dirty="0" smtClean="0"/>
              <a:t>) feature team, </a:t>
            </a:r>
          </a:p>
          <a:p>
            <a:pPr lvl="1" eaLnBrk="1" hangingPunct="1">
              <a:lnSpc>
                <a:spcPct val="80000"/>
              </a:lnSpc>
              <a:spcBef>
                <a:spcPct val="0"/>
              </a:spcBef>
              <a:buFontTx/>
              <a:buChar char="•"/>
            </a:pPr>
            <a:r>
              <a:rPr lang="sv-SE" sz="900" dirty="0" err="1" smtClean="0"/>
              <a:t>When</a:t>
            </a:r>
            <a:r>
              <a:rPr lang="sv-SE" sz="900" dirty="0" smtClean="0"/>
              <a:t> new feature </a:t>
            </a:r>
            <a:r>
              <a:rPr lang="sv-SE" sz="900" dirty="0" err="1" smtClean="0"/>
              <a:t>modifies/conflicts</a:t>
            </a:r>
            <a:r>
              <a:rPr lang="sv-SE" sz="900" dirty="0" smtClean="0"/>
              <a:t> </a:t>
            </a:r>
            <a:r>
              <a:rPr lang="sv-SE" sz="900" dirty="0" err="1" smtClean="0"/>
              <a:t>existing</a:t>
            </a:r>
            <a:r>
              <a:rPr lang="sv-SE" sz="900" dirty="0" smtClean="0"/>
              <a:t> </a:t>
            </a:r>
            <a:r>
              <a:rPr lang="sv-SE" sz="900" dirty="0" err="1" smtClean="0"/>
              <a:t>behaviour</a:t>
            </a:r>
            <a:r>
              <a:rPr lang="sv-SE" sz="900" dirty="0" smtClean="0"/>
              <a:t>, the feature team </a:t>
            </a:r>
            <a:r>
              <a:rPr lang="sv-SE" sz="900" dirty="0" err="1" smtClean="0"/>
              <a:t>can</a:t>
            </a:r>
            <a:r>
              <a:rPr lang="sv-SE" sz="900" dirty="0" smtClean="0"/>
              <a:t> by </a:t>
            </a:r>
            <a:r>
              <a:rPr lang="sv-SE" sz="900" dirty="0" err="1" smtClean="0"/>
              <a:t>reading</a:t>
            </a:r>
            <a:r>
              <a:rPr lang="sv-SE" sz="900" dirty="0" smtClean="0"/>
              <a:t> the </a:t>
            </a:r>
            <a:r>
              <a:rPr lang="sv-SE" sz="900" dirty="0" err="1" smtClean="0"/>
              <a:t>reqs</a:t>
            </a:r>
            <a:r>
              <a:rPr lang="sv-SE" sz="900" dirty="0" smtClean="0"/>
              <a:t> (for </a:t>
            </a:r>
            <a:r>
              <a:rPr lang="sv-SE" sz="900" dirty="0" err="1" smtClean="0"/>
              <a:t>main</a:t>
            </a:r>
            <a:r>
              <a:rPr lang="sv-SE" sz="900" dirty="0" smtClean="0"/>
              <a:t>) </a:t>
            </a:r>
            <a:r>
              <a:rPr lang="sv-SE" sz="900" dirty="0" err="1" smtClean="0"/>
              <a:t>identify</a:t>
            </a:r>
            <a:r>
              <a:rPr lang="sv-SE" sz="900" dirty="0" smtClean="0"/>
              <a:t> </a:t>
            </a:r>
            <a:r>
              <a:rPr lang="sv-SE" sz="900" dirty="0" err="1" smtClean="0"/>
              <a:t>affected</a:t>
            </a:r>
            <a:r>
              <a:rPr lang="sv-SE" sz="900" dirty="0" smtClean="0"/>
              <a:t> </a:t>
            </a:r>
            <a:r>
              <a:rPr lang="sv-SE" sz="900" dirty="0" err="1" smtClean="0"/>
              <a:t>old</a:t>
            </a:r>
            <a:r>
              <a:rPr lang="sv-SE" sz="900" dirty="0" smtClean="0"/>
              <a:t> </a:t>
            </a:r>
            <a:r>
              <a:rPr lang="sv-SE" sz="900" dirty="0" err="1" smtClean="0"/>
              <a:t>reqs</a:t>
            </a:r>
            <a:r>
              <a:rPr lang="sv-SE" sz="900" dirty="0" smtClean="0"/>
              <a:t> and </a:t>
            </a:r>
            <a:r>
              <a:rPr lang="sv-SE" sz="900" dirty="0" err="1" smtClean="0"/>
              <a:t>their</a:t>
            </a:r>
            <a:r>
              <a:rPr lang="sv-SE" sz="900" dirty="0" smtClean="0"/>
              <a:t> </a:t>
            </a:r>
            <a:r>
              <a:rPr lang="sv-SE" sz="900" dirty="0" err="1" smtClean="0"/>
              <a:t>source/stakeholder</a:t>
            </a:r>
            <a:r>
              <a:rPr lang="sv-SE" sz="900" dirty="0" smtClean="0"/>
              <a:t>, and </a:t>
            </a:r>
            <a:r>
              <a:rPr lang="sv-SE" sz="900" dirty="0" err="1" smtClean="0"/>
              <a:t>based</a:t>
            </a:r>
            <a:r>
              <a:rPr lang="sv-SE" sz="900" dirty="0" smtClean="0"/>
              <a:t> on this information </a:t>
            </a:r>
            <a:r>
              <a:rPr lang="sv-SE" sz="900" dirty="0" err="1" smtClean="0"/>
              <a:t>discuss</a:t>
            </a:r>
            <a:r>
              <a:rPr lang="sv-SE" sz="900" dirty="0" smtClean="0"/>
              <a:t> (</a:t>
            </a:r>
            <a:r>
              <a:rPr lang="sv-SE" sz="900" dirty="0" err="1" smtClean="0"/>
              <a:t>lead</a:t>
            </a:r>
            <a:r>
              <a:rPr lang="sv-SE" sz="900" dirty="0" smtClean="0"/>
              <a:t> by Feature </a:t>
            </a:r>
            <a:r>
              <a:rPr lang="sv-SE" sz="900" dirty="0" err="1" smtClean="0"/>
              <a:t>Scope</a:t>
            </a:r>
            <a:r>
              <a:rPr lang="sv-SE" sz="900" dirty="0" smtClean="0"/>
              <a:t> </a:t>
            </a:r>
            <a:r>
              <a:rPr lang="sv-SE" sz="900" dirty="0" err="1" smtClean="0"/>
              <a:t>Owner</a:t>
            </a:r>
            <a:r>
              <a:rPr lang="sv-SE" sz="900" dirty="0" smtClean="0"/>
              <a:t>) </a:t>
            </a:r>
            <a:r>
              <a:rPr lang="sv-SE" sz="900" dirty="0" err="1" smtClean="0"/>
              <a:t>how</a:t>
            </a:r>
            <a:r>
              <a:rPr lang="sv-SE" sz="900" dirty="0" smtClean="0"/>
              <a:t> to </a:t>
            </a:r>
            <a:r>
              <a:rPr lang="sv-SE" sz="900" dirty="0" err="1" smtClean="0"/>
              <a:t>integrate/replace</a:t>
            </a:r>
            <a:r>
              <a:rPr lang="sv-SE" sz="900" dirty="0" smtClean="0"/>
              <a:t> with new </a:t>
            </a:r>
            <a:r>
              <a:rPr lang="sv-SE" sz="900" dirty="0" err="1" smtClean="0"/>
              <a:t>requirements</a:t>
            </a:r>
            <a:r>
              <a:rPr lang="sv-SE" sz="900" dirty="0" smtClean="0"/>
              <a:t>. </a:t>
            </a:r>
          </a:p>
          <a:p>
            <a:pPr lvl="1" eaLnBrk="1" hangingPunct="1">
              <a:lnSpc>
                <a:spcPct val="80000"/>
              </a:lnSpc>
              <a:spcBef>
                <a:spcPct val="0"/>
              </a:spcBef>
              <a:buFontTx/>
              <a:buChar char="•"/>
            </a:pPr>
            <a:r>
              <a:rPr lang="sv-SE" sz="900" dirty="0" err="1" smtClean="0"/>
              <a:t>When</a:t>
            </a:r>
            <a:r>
              <a:rPr lang="sv-SE" sz="900" dirty="0" smtClean="0"/>
              <a:t> </a:t>
            </a:r>
            <a:r>
              <a:rPr lang="sv-SE" sz="900" dirty="0" err="1" smtClean="0"/>
              <a:t>identifying</a:t>
            </a:r>
            <a:r>
              <a:rPr lang="sv-SE" sz="900" dirty="0" smtClean="0"/>
              <a:t> </a:t>
            </a:r>
            <a:r>
              <a:rPr lang="sv-SE" sz="900" dirty="0" err="1" smtClean="0"/>
              <a:t>critial</a:t>
            </a:r>
            <a:r>
              <a:rPr lang="sv-SE" sz="900" dirty="0" smtClean="0"/>
              <a:t> </a:t>
            </a:r>
            <a:r>
              <a:rPr lang="sv-SE" sz="900" dirty="0" err="1" smtClean="0"/>
              <a:t>user</a:t>
            </a:r>
            <a:r>
              <a:rPr lang="sv-SE" sz="900" dirty="0" smtClean="0"/>
              <a:t> </a:t>
            </a:r>
            <a:r>
              <a:rPr lang="sv-SE" sz="900" dirty="0" err="1" smtClean="0"/>
              <a:t>stories</a:t>
            </a:r>
            <a:r>
              <a:rPr lang="sv-SE" sz="900" dirty="0" smtClean="0"/>
              <a:t> that </a:t>
            </a:r>
            <a:r>
              <a:rPr lang="sv-SE" sz="900" dirty="0" err="1" smtClean="0"/>
              <a:t>should</a:t>
            </a:r>
            <a:r>
              <a:rPr lang="sv-SE" sz="900" dirty="0" smtClean="0"/>
              <a:t> be part of the </a:t>
            </a:r>
            <a:r>
              <a:rPr lang="sv-SE" sz="900" dirty="0" err="1" smtClean="0"/>
              <a:t>main</a:t>
            </a:r>
            <a:r>
              <a:rPr lang="sv-SE" sz="900" dirty="0" smtClean="0"/>
              <a:t> </a:t>
            </a:r>
            <a:r>
              <a:rPr lang="sv-SE" sz="900" dirty="0" err="1" smtClean="0"/>
              <a:t>branch</a:t>
            </a:r>
            <a:r>
              <a:rPr lang="sv-SE" sz="900" dirty="0" smtClean="0"/>
              <a:t> </a:t>
            </a:r>
            <a:r>
              <a:rPr lang="sv-SE" sz="900" dirty="0" err="1" smtClean="0"/>
              <a:t>quality</a:t>
            </a:r>
            <a:r>
              <a:rPr lang="sv-SE" sz="900" dirty="0" smtClean="0"/>
              <a:t> </a:t>
            </a:r>
            <a:r>
              <a:rPr lang="sv-SE" sz="900" dirty="0" err="1" smtClean="0"/>
              <a:t>monitoring</a:t>
            </a:r>
            <a:endParaRPr lang="sv-SE" sz="900" dirty="0" smtClean="0"/>
          </a:p>
          <a:p>
            <a:pPr lvl="1" eaLnBrk="1" hangingPunct="1">
              <a:lnSpc>
                <a:spcPct val="80000"/>
              </a:lnSpc>
              <a:spcBef>
                <a:spcPct val="0"/>
              </a:spcBef>
              <a:buFontTx/>
              <a:buChar char="•"/>
            </a:pPr>
            <a:r>
              <a:rPr lang="sv-SE" sz="900" dirty="0" smtClean="0"/>
              <a:t>For </a:t>
            </a:r>
            <a:r>
              <a:rPr lang="sv-SE" sz="900" dirty="0" err="1" smtClean="0"/>
              <a:t>identifying</a:t>
            </a:r>
            <a:r>
              <a:rPr lang="sv-SE" sz="900" dirty="0" smtClean="0"/>
              <a:t> </a:t>
            </a:r>
            <a:r>
              <a:rPr lang="sv-SE" sz="900" dirty="0" err="1" smtClean="0"/>
              <a:t>user</a:t>
            </a:r>
            <a:r>
              <a:rPr lang="sv-SE" sz="900" dirty="0" smtClean="0"/>
              <a:t> </a:t>
            </a:r>
            <a:r>
              <a:rPr lang="sv-SE" sz="900" dirty="0" err="1" smtClean="0"/>
              <a:t>stories</a:t>
            </a:r>
            <a:r>
              <a:rPr lang="sv-SE" sz="900" dirty="0" smtClean="0"/>
              <a:t> </a:t>
            </a:r>
            <a:r>
              <a:rPr lang="sv-SE" sz="900" dirty="0" err="1" smtClean="0"/>
              <a:t>touching</a:t>
            </a:r>
            <a:r>
              <a:rPr lang="sv-SE" sz="900" dirty="0" smtClean="0"/>
              <a:t> on new features, in order, to </a:t>
            </a:r>
            <a:r>
              <a:rPr lang="sv-SE" sz="900" dirty="0" err="1" smtClean="0"/>
              <a:t>identify</a:t>
            </a:r>
            <a:r>
              <a:rPr lang="sv-SE" sz="900" dirty="0" smtClean="0"/>
              <a:t> test </a:t>
            </a:r>
            <a:r>
              <a:rPr lang="sv-SE" sz="900" dirty="0" err="1" smtClean="0"/>
              <a:t>cases</a:t>
            </a:r>
            <a:r>
              <a:rPr lang="sv-SE" sz="900" dirty="0" smtClean="0"/>
              <a:t> to </a:t>
            </a:r>
            <a:r>
              <a:rPr lang="sv-SE" sz="900" dirty="0" err="1" smtClean="0"/>
              <a:t>use</a:t>
            </a:r>
            <a:r>
              <a:rPr lang="sv-SE" sz="900" dirty="0" smtClean="0"/>
              <a:t> for regression for a feature.</a:t>
            </a:r>
          </a:p>
          <a:p>
            <a:pPr eaLnBrk="1" hangingPunct="1">
              <a:spcBef>
                <a:spcPct val="0"/>
              </a:spcBef>
            </a:pPr>
            <a:endParaRPr lang="en-US" dirty="0" smtClean="0"/>
          </a:p>
          <a:p>
            <a:pPr eaLnBrk="1" hangingPunct="1"/>
            <a:endParaRPr lang="sv-SE" dirty="0" smtClean="0"/>
          </a:p>
          <a:p>
            <a:endParaRPr lang="en-US" dirty="0"/>
          </a:p>
        </p:txBody>
      </p:sp>
      <p:sp>
        <p:nvSpPr>
          <p:cNvPr id="4" name="Header Placeholder 3"/>
          <p:cNvSpPr>
            <a:spLocks noGrp="1"/>
          </p:cNvSpPr>
          <p:nvPr>
            <p:ph type="hdr" sz="quarter" idx="10"/>
          </p:nvPr>
        </p:nvSpPr>
        <p:spPr/>
        <p:txBody>
          <a:bodyPr/>
          <a:lstStyle/>
          <a:p>
            <a:pPr>
              <a:defRPr/>
            </a:pPr>
            <a:r>
              <a:rPr lang="en-GB" smtClean="0"/>
              <a:t>Test Presentation</a:t>
            </a:r>
            <a:endParaRPr lang="en-GB"/>
          </a:p>
        </p:txBody>
      </p:sp>
      <p:sp>
        <p:nvSpPr>
          <p:cNvPr id="5" name="Footer Placeholder 4"/>
          <p:cNvSpPr>
            <a:spLocks noGrp="1"/>
          </p:cNvSpPr>
          <p:nvPr>
            <p:ph type="ftr" sz="quarter" idx="11"/>
          </p:nvPr>
        </p:nvSpPr>
        <p:spPr/>
        <p:txBody>
          <a:bodyPr/>
          <a:lstStyle/>
          <a:p>
            <a:pPr>
              <a:defRPr/>
            </a:pPr>
            <a:r>
              <a:rPr lang="en-GB" smtClean="0"/>
              <a:t>1/152 43-LXE 108 236 Uen  Rev PA1</a:t>
            </a:r>
            <a:endParaRPr lang="en-GB"/>
          </a:p>
        </p:txBody>
      </p:sp>
      <p:sp>
        <p:nvSpPr>
          <p:cNvPr id="6" name="Slide Number Placeholder 5"/>
          <p:cNvSpPr>
            <a:spLocks noGrp="1"/>
          </p:cNvSpPr>
          <p:nvPr>
            <p:ph type="sldNum" sz="quarter" idx="12"/>
          </p:nvPr>
        </p:nvSpPr>
        <p:spPr/>
        <p:txBody>
          <a:bodyPr/>
          <a:lstStyle/>
          <a:p>
            <a:pPr>
              <a:defRPr/>
            </a:pPr>
            <a:fld id="{74A263B4-D0EB-4C6F-92B6-7AA329CF6000}" type="slidenum">
              <a:rPr lang="en-GB" smtClean="0"/>
              <a:pPr>
                <a:defRPr/>
              </a:pPr>
              <a:t>10</a:t>
            </a:fld>
            <a:endParaRPr lang="en-GB"/>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3.jpe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4.jpe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5.jpe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6.jpeg"/><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jpeg"/><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8.jpeg"/><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9.png"/><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eg"/><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eg"/><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0.jpeg"/><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1.jpeg"/><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2.jpeg"/><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3.jpeg"/><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eg"/><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eg"/><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eg"/><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4.jpeg"/><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5.jpeg"/><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6.jpeg"/><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eg"/><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eg"/><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6.jpeg"/><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jpeg"/><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9" name="Picture 8" descr="cover_blue.jpg"/>
          <p:cNvPicPr>
            <a:picLocks noChangeAspect="1"/>
          </p:cNvPicPr>
          <p:nvPr userDrawn="1"/>
        </p:nvPicPr>
        <p:blipFill>
          <a:blip r:embed="rId2" cstate="print"/>
          <a:stretch>
            <a:fillRect/>
          </a:stretch>
        </p:blipFill>
        <p:spPr>
          <a:xfrm>
            <a:off x="0" y="3568"/>
            <a:ext cx="9144000" cy="6850864"/>
          </a:xfrm>
          <a:prstGeom prst="rect">
            <a:avLst/>
          </a:prstGeom>
        </p:spPr>
      </p:pic>
      <p:sp>
        <p:nvSpPr>
          <p:cNvPr id="10" name="txtFooterCVLPage"/>
          <p:cNvSpPr txBox="1"/>
          <p:nvPr userDrawn="1"/>
        </p:nvSpPr>
        <p:spPr>
          <a:xfrm>
            <a:off x="4502999" y="6508750"/>
            <a:ext cx="1079500" cy="192088"/>
          </a:xfrm>
          <a:prstGeom prst="rect">
            <a:avLst/>
          </a:prstGeom>
          <a:noFill/>
        </p:spPr>
        <p:txBody>
          <a:bodyPr lIns="0" tIns="0" rIns="0" bIns="0">
            <a:spAutoFit/>
          </a:bodyPr>
          <a:lstStyle/>
          <a:p>
            <a:pPr>
              <a:lnSpc>
                <a:spcPts val="1700"/>
              </a:lnSpc>
              <a:spcBef>
                <a:spcPts val="0"/>
              </a:spcBef>
              <a:defRPr/>
            </a:pPr>
            <a:fld id="{2562AAA0-7981-4E4B-8798-264F4CF6E0AF}" type="slidenum">
              <a:rPr lang="sv-SE">
                <a:solidFill>
                  <a:srgbClr val="77787B"/>
                </a:solidFill>
                <a:latin typeface="Arial"/>
              </a:rPr>
              <a:pPr>
                <a:lnSpc>
                  <a:spcPts val="1700"/>
                </a:lnSpc>
                <a:spcBef>
                  <a:spcPts val="0"/>
                </a:spcBef>
                <a:defRPr/>
              </a:pPr>
              <a:t>‹#›</a:t>
            </a:fld>
            <a:endParaRPr lang="sv-SE" dirty="0">
              <a:solidFill>
                <a:srgbClr val="77787B"/>
              </a:solidFill>
              <a:latin typeface="Arial"/>
            </a:endParaRPr>
          </a:p>
        </p:txBody>
      </p:sp>
      <p:sp>
        <p:nvSpPr>
          <p:cNvPr id="6146" name="Rectangle 2"/>
          <p:cNvSpPr>
            <a:spLocks noGrp="1" noChangeArrowheads="1"/>
          </p:cNvSpPr>
          <p:nvPr>
            <p:ph type="ctrTitle"/>
          </p:nvPr>
        </p:nvSpPr>
        <p:spPr>
          <a:xfrm>
            <a:off x="431800" y="1290441"/>
            <a:ext cx="8280400" cy="400571"/>
          </a:xfrm>
        </p:spPr>
        <p:txBody>
          <a:bodyPr anchor="t" anchorCtr="0"/>
          <a:lstStyle>
            <a:lvl1pPr algn="l">
              <a:defRPr sz="2800">
                <a:solidFill>
                  <a:schemeClr val="tx2"/>
                </a:solidFill>
              </a:defRPr>
            </a:lvl1pPr>
          </a:lstStyle>
          <a:p>
            <a:r>
              <a:rPr lang="en-US" smtClean="0"/>
              <a:t>Click to edit Master title style</a:t>
            </a:r>
            <a:endParaRPr lang="en-GB" dirty="0"/>
          </a:p>
        </p:txBody>
      </p:sp>
      <p:sp>
        <p:nvSpPr>
          <p:cNvPr id="6147" name="Rectangle 3"/>
          <p:cNvSpPr>
            <a:spLocks noGrp="1" noChangeArrowheads="1"/>
          </p:cNvSpPr>
          <p:nvPr>
            <p:ph type="subTitle" idx="1"/>
          </p:nvPr>
        </p:nvSpPr>
        <p:spPr>
          <a:xfrm>
            <a:off x="431800" y="1717412"/>
            <a:ext cx="8280400" cy="451807"/>
          </a:xfrm>
        </p:spPr>
        <p:txBody>
          <a:bodyPr anchor="t" anchorCtr="0"/>
          <a:lstStyle>
            <a:lvl1pPr marL="0" indent="0" algn="l">
              <a:buFontTx/>
              <a:buNone/>
              <a:defRPr sz="2400">
                <a:solidFill>
                  <a:srgbClr val="77787B"/>
                </a:solidFill>
              </a:defRPr>
            </a:lvl1pPr>
          </a:lstStyle>
          <a:p>
            <a:r>
              <a:rPr lang="en-US" smtClean="0"/>
              <a:t>Click to edit Master subtitle style</a:t>
            </a:r>
            <a:endParaRPr lang="en-GB" dirty="0"/>
          </a:p>
        </p:txBody>
      </p:sp>
      <p:sp>
        <p:nvSpPr>
          <p:cNvPr id="12" name="txtFooterRight"/>
          <p:cNvSpPr txBox="1"/>
          <p:nvPr userDrawn="1"/>
        </p:nvSpPr>
        <p:spPr>
          <a:xfrm>
            <a:off x="431800" y="6508751"/>
            <a:ext cx="1321844" cy="195631"/>
          </a:xfrm>
          <a:prstGeom prst="rect">
            <a:avLst/>
          </a:prstGeom>
          <a:noFill/>
        </p:spPr>
        <p:txBody>
          <a:bodyPr wrap="square" lIns="0" tIns="0" rIns="0" bIns="0">
            <a:spAutoFit/>
          </a:bodyPr>
          <a:lstStyle/>
          <a:p>
            <a:pPr algn="l">
              <a:lnSpc>
                <a:spcPts val="1700"/>
              </a:lnSpc>
              <a:spcBef>
                <a:spcPts val="0"/>
              </a:spcBef>
              <a:defRPr/>
            </a:pPr>
            <a:r>
              <a:rPr lang="sv-SE" sz="1100" b="1" dirty="0" smtClean="0">
                <a:solidFill>
                  <a:srgbClr val="FF0000"/>
                </a:solidFill>
                <a:latin typeface="Arial"/>
              </a:rPr>
              <a:t>CONFIDENTIAL</a:t>
            </a:r>
            <a:endParaRPr lang="sv-SE" sz="1100" b="1" dirty="0">
              <a:solidFill>
                <a:srgbClr val="FF0000"/>
              </a:solidFill>
              <a:latin typeface="Arial"/>
            </a:endParaRPr>
          </a:p>
        </p:txBody>
      </p:sp>
      <p:sp>
        <p:nvSpPr>
          <p:cNvPr id="16" name="Content Placeholder 15"/>
          <p:cNvSpPr>
            <a:spLocks noGrp="1"/>
          </p:cNvSpPr>
          <p:nvPr>
            <p:ph sz="quarter" idx="10"/>
          </p:nvPr>
        </p:nvSpPr>
        <p:spPr>
          <a:xfrm>
            <a:off x="1609725" y="6560072"/>
            <a:ext cx="2962275" cy="260350"/>
          </a:xfrm>
        </p:spPr>
        <p:txBody>
          <a:bodyPr/>
          <a:lstStyle>
            <a:lvl1pPr>
              <a:buFontTx/>
              <a:buNone/>
              <a:defRPr sz="1000">
                <a:latin typeface="Arial" pitchFamily="34" charset="0"/>
                <a:cs typeface="Arial" pitchFamily="34" charset="0"/>
              </a:defRPr>
            </a:lvl1pPr>
            <a:lvl2pPr>
              <a:buFontTx/>
              <a:buNone/>
              <a:defRPr sz="1000">
                <a:latin typeface="Arial" pitchFamily="34" charset="0"/>
                <a:cs typeface="Arial" pitchFamily="34" charset="0"/>
              </a:defRPr>
            </a:lvl2pPr>
            <a:lvl3pPr>
              <a:buFontTx/>
              <a:buNone/>
              <a:defRPr sz="1000">
                <a:latin typeface="Arial" pitchFamily="34" charset="0"/>
                <a:cs typeface="Arial" pitchFamily="34" charset="0"/>
              </a:defRPr>
            </a:lvl3pPr>
            <a:lvl4pPr>
              <a:buFontTx/>
              <a:buNone/>
              <a:defRPr sz="1000">
                <a:latin typeface="Arial" pitchFamily="34" charset="0"/>
                <a:cs typeface="Arial" pitchFamily="34" charset="0"/>
              </a:defRPr>
            </a:lvl4pPr>
            <a:lvl5pPr>
              <a:buFontTx/>
              <a:buNone/>
              <a:defRPr sz="1000">
                <a:latin typeface="Arial" pitchFamily="34" charset="0"/>
                <a:cs typeface="Arial"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pic>
        <p:nvPicPr>
          <p:cNvPr id="13" name="Picture 12" descr="SE_makebelieve_wht.png"/>
          <p:cNvPicPr>
            <a:picLocks noChangeAspect="1"/>
          </p:cNvPicPr>
          <p:nvPr userDrawn="1"/>
        </p:nvPicPr>
        <p:blipFill>
          <a:blip r:embed="rId3" cstate="print"/>
          <a:srcRect b="14431"/>
          <a:stretch>
            <a:fillRect/>
          </a:stretch>
        </p:blipFill>
        <p:spPr>
          <a:xfrm>
            <a:off x="7653403" y="6162805"/>
            <a:ext cx="1440493" cy="695195"/>
          </a:xfrm>
          <a:prstGeom prst="rect">
            <a:avLst/>
          </a:prstGeom>
        </p:spPr>
      </p:pic>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userDrawn="1">
  <p:cSld name="2_Title Slide">
    <p:spTree>
      <p:nvGrpSpPr>
        <p:cNvPr id="1" name=""/>
        <p:cNvGrpSpPr/>
        <p:nvPr/>
      </p:nvGrpSpPr>
      <p:grpSpPr>
        <a:xfrm>
          <a:off x="0" y="0"/>
          <a:ext cx="0" cy="0"/>
          <a:chOff x="0" y="0"/>
          <a:chExt cx="0" cy="0"/>
        </a:xfrm>
      </p:grpSpPr>
      <p:pic>
        <p:nvPicPr>
          <p:cNvPr id="13" name="Picture 12" descr="cover_cherry.jpg"/>
          <p:cNvPicPr>
            <a:picLocks noChangeAspect="1"/>
          </p:cNvPicPr>
          <p:nvPr userDrawn="1"/>
        </p:nvPicPr>
        <p:blipFill>
          <a:blip r:embed="rId2" cstate="print"/>
          <a:stretch>
            <a:fillRect/>
          </a:stretch>
        </p:blipFill>
        <p:spPr>
          <a:xfrm>
            <a:off x="0" y="3568"/>
            <a:ext cx="9144000" cy="6850864"/>
          </a:xfrm>
          <a:prstGeom prst="rect">
            <a:avLst/>
          </a:prstGeom>
        </p:spPr>
      </p:pic>
      <p:sp>
        <p:nvSpPr>
          <p:cNvPr id="10" name="txtFooterCVLPage"/>
          <p:cNvSpPr txBox="1"/>
          <p:nvPr userDrawn="1"/>
        </p:nvSpPr>
        <p:spPr>
          <a:xfrm>
            <a:off x="4502999" y="6508750"/>
            <a:ext cx="1079500" cy="192088"/>
          </a:xfrm>
          <a:prstGeom prst="rect">
            <a:avLst/>
          </a:prstGeom>
          <a:noFill/>
        </p:spPr>
        <p:txBody>
          <a:bodyPr lIns="0" tIns="0" rIns="0" bIns="0">
            <a:spAutoFit/>
          </a:bodyPr>
          <a:lstStyle/>
          <a:p>
            <a:pPr>
              <a:lnSpc>
                <a:spcPts val="1700"/>
              </a:lnSpc>
              <a:spcBef>
                <a:spcPts val="0"/>
              </a:spcBef>
              <a:defRPr/>
            </a:pPr>
            <a:fld id="{2562AAA0-7981-4E4B-8798-264F4CF6E0AF}" type="slidenum">
              <a:rPr lang="sv-SE">
                <a:solidFill>
                  <a:srgbClr val="77787B"/>
                </a:solidFill>
                <a:latin typeface="Arial"/>
              </a:rPr>
              <a:pPr>
                <a:lnSpc>
                  <a:spcPts val="1700"/>
                </a:lnSpc>
                <a:spcBef>
                  <a:spcPts val="0"/>
                </a:spcBef>
                <a:defRPr/>
              </a:pPr>
              <a:t>‹#›</a:t>
            </a:fld>
            <a:endParaRPr lang="sv-SE" dirty="0">
              <a:solidFill>
                <a:srgbClr val="77787B"/>
              </a:solidFill>
              <a:latin typeface="Arial"/>
            </a:endParaRPr>
          </a:p>
        </p:txBody>
      </p:sp>
      <p:sp>
        <p:nvSpPr>
          <p:cNvPr id="6146" name="Rectangle 2"/>
          <p:cNvSpPr>
            <a:spLocks noGrp="1" noChangeArrowheads="1"/>
          </p:cNvSpPr>
          <p:nvPr>
            <p:ph type="ctrTitle"/>
          </p:nvPr>
        </p:nvSpPr>
        <p:spPr>
          <a:xfrm>
            <a:off x="431800" y="1290441"/>
            <a:ext cx="8280400" cy="400571"/>
          </a:xfrm>
        </p:spPr>
        <p:txBody>
          <a:bodyPr anchor="t" anchorCtr="0"/>
          <a:lstStyle>
            <a:lvl1pPr algn="l">
              <a:defRPr sz="2800">
                <a:solidFill>
                  <a:schemeClr val="tx2"/>
                </a:solidFill>
              </a:defRPr>
            </a:lvl1pPr>
          </a:lstStyle>
          <a:p>
            <a:r>
              <a:rPr lang="en-US" dirty="0" smtClean="0"/>
              <a:t>Click to edit Master title style</a:t>
            </a:r>
            <a:endParaRPr lang="en-GB" dirty="0"/>
          </a:p>
        </p:txBody>
      </p:sp>
      <p:sp>
        <p:nvSpPr>
          <p:cNvPr id="6147" name="Rectangle 3"/>
          <p:cNvSpPr>
            <a:spLocks noGrp="1" noChangeArrowheads="1"/>
          </p:cNvSpPr>
          <p:nvPr>
            <p:ph type="subTitle" idx="1"/>
          </p:nvPr>
        </p:nvSpPr>
        <p:spPr>
          <a:xfrm>
            <a:off x="431800" y="1717412"/>
            <a:ext cx="8280400" cy="451807"/>
          </a:xfrm>
        </p:spPr>
        <p:txBody>
          <a:bodyPr anchor="t" anchorCtr="0"/>
          <a:lstStyle>
            <a:lvl1pPr marL="0" indent="0" algn="l">
              <a:buFontTx/>
              <a:buNone/>
              <a:defRPr sz="2400">
                <a:solidFill>
                  <a:srgbClr val="77787B"/>
                </a:solidFill>
              </a:defRPr>
            </a:lvl1pPr>
          </a:lstStyle>
          <a:p>
            <a:r>
              <a:rPr lang="en-US" dirty="0" smtClean="0"/>
              <a:t>Click to edit Master subtitle style</a:t>
            </a:r>
            <a:endParaRPr lang="en-GB" dirty="0"/>
          </a:p>
        </p:txBody>
      </p:sp>
      <p:sp>
        <p:nvSpPr>
          <p:cNvPr id="12" name="txtFooterRight"/>
          <p:cNvSpPr txBox="1"/>
          <p:nvPr userDrawn="1"/>
        </p:nvSpPr>
        <p:spPr>
          <a:xfrm>
            <a:off x="431800" y="6508751"/>
            <a:ext cx="1321844" cy="195631"/>
          </a:xfrm>
          <a:prstGeom prst="rect">
            <a:avLst/>
          </a:prstGeom>
          <a:noFill/>
        </p:spPr>
        <p:txBody>
          <a:bodyPr wrap="square" lIns="0" tIns="0" rIns="0" bIns="0">
            <a:spAutoFit/>
          </a:bodyPr>
          <a:lstStyle/>
          <a:p>
            <a:pPr algn="l">
              <a:lnSpc>
                <a:spcPts val="1700"/>
              </a:lnSpc>
              <a:spcBef>
                <a:spcPts val="0"/>
              </a:spcBef>
              <a:defRPr/>
            </a:pPr>
            <a:r>
              <a:rPr lang="sv-SE" sz="1100" b="1" dirty="0" smtClean="0">
                <a:solidFill>
                  <a:srgbClr val="FF0000"/>
                </a:solidFill>
                <a:latin typeface="Arial"/>
              </a:rPr>
              <a:t>CONFIDENTIAL</a:t>
            </a:r>
            <a:endParaRPr lang="sv-SE" sz="1100" b="1" dirty="0">
              <a:solidFill>
                <a:srgbClr val="FF0000"/>
              </a:solidFill>
              <a:latin typeface="Arial"/>
            </a:endParaRPr>
          </a:p>
        </p:txBody>
      </p:sp>
      <p:sp>
        <p:nvSpPr>
          <p:cNvPr id="16" name="Content Placeholder 15"/>
          <p:cNvSpPr>
            <a:spLocks noGrp="1"/>
          </p:cNvSpPr>
          <p:nvPr>
            <p:ph sz="quarter" idx="10"/>
          </p:nvPr>
        </p:nvSpPr>
        <p:spPr>
          <a:xfrm>
            <a:off x="1609725" y="6560072"/>
            <a:ext cx="2962275" cy="260350"/>
          </a:xfrm>
        </p:spPr>
        <p:txBody>
          <a:bodyPr/>
          <a:lstStyle>
            <a:lvl1pPr>
              <a:buFontTx/>
              <a:buNone/>
              <a:defRPr sz="1000">
                <a:latin typeface="Arial" pitchFamily="34" charset="0"/>
                <a:cs typeface="Arial" pitchFamily="34" charset="0"/>
              </a:defRPr>
            </a:lvl1pPr>
            <a:lvl2pPr>
              <a:buFontTx/>
              <a:buNone/>
              <a:defRPr sz="1000">
                <a:latin typeface="Arial" pitchFamily="34" charset="0"/>
                <a:cs typeface="Arial" pitchFamily="34" charset="0"/>
              </a:defRPr>
            </a:lvl2pPr>
            <a:lvl3pPr>
              <a:buFontTx/>
              <a:buNone/>
              <a:defRPr sz="1000">
                <a:latin typeface="Arial" pitchFamily="34" charset="0"/>
                <a:cs typeface="Arial" pitchFamily="34" charset="0"/>
              </a:defRPr>
            </a:lvl3pPr>
            <a:lvl4pPr>
              <a:buFontTx/>
              <a:buNone/>
              <a:defRPr sz="1000">
                <a:latin typeface="Arial" pitchFamily="34" charset="0"/>
                <a:cs typeface="Arial" pitchFamily="34" charset="0"/>
              </a:defRPr>
            </a:lvl4pPr>
            <a:lvl5pPr>
              <a:buFontTx/>
              <a:buNone/>
              <a:defRPr sz="1000">
                <a:latin typeface="Arial" pitchFamily="34" charset="0"/>
                <a:cs typeface="Arial"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pic>
        <p:nvPicPr>
          <p:cNvPr id="11" name="Picture 10" descr="SE_makebelieve_wht.png"/>
          <p:cNvPicPr>
            <a:picLocks noChangeAspect="1"/>
          </p:cNvPicPr>
          <p:nvPr userDrawn="1"/>
        </p:nvPicPr>
        <p:blipFill>
          <a:blip r:embed="rId3" cstate="print"/>
          <a:srcRect b="14431"/>
          <a:stretch>
            <a:fillRect/>
          </a:stretch>
        </p:blipFill>
        <p:spPr>
          <a:xfrm>
            <a:off x="7653403" y="6162805"/>
            <a:ext cx="1440493" cy="695195"/>
          </a:xfrm>
          <a:prstGeom prst="rect">
            <a:avLst/>
          </a:prstGeom>
        </p:spPr>
      </p:pic>
    </p:spTree>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sv-SE"/>
          </a:p>
        </p:txBody>
      </p:sp>
      <p:sp>
        <p:nvSpPr>
          <p:cNvPr id="3" name="Content Placeholder 2"/>
          <p:cNvSpPr>
            <a:spLocks noGrp="1"/>
          </p:cNvSpPr>
          <p:nvPr>
            <p:ph idx="1"/>
          </p:nvPr>
        </p:nvSpPr>
        <p:spPr>
          <a:xfrm>
            <a:off x="431800" y="1484313"/>
            <a:ext cx="8280400" cy="4681537"/>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sv-SE" dirty="0"/>
          </a:p>
        </p:txBody>
      </p:sp>
      <p:sp>
        <p:nvSpPr>
          <p:cNvPr id="4" name="Content Placeholder 15"/>
          <p:cNvSpPr>
            <a:spLocks noGrp="1"/>
          </p:cNvSpPr>
          <p:nvPr>
            <p:ph sz="quarter" idx="10"/>
          </p:nvPr>
        </p:nvSpPr>
        <p:spPr>
          <a:xfrm>
            <a:off x="1609725" y="6560072"/>
            <a:ext cx="2962275" cy="260350"/>
          </a:xfrm>
        </p:spPr>
        <p:txBody>
          <a:bodyPr/>
          <a:lstStyle>
            <a:lvl1pPr>
              <a:buFontTx/>
              <a:buNone/>
              <a:defRPr sz="1000">
                <a:latin typeface="Arial" pitchFamily="34" charset="0"/>
                <a:cs typeface="Arial" pitchFamily="34" charset="0"/>
              </a:defRPr>
            </a:lvl1pPr>
            <a:lvl2pPr>
              <a:buFontTx/>
              <a:buNone/>
              <a:defRPr sz="1000">
                <a:latin typeface="Arial" pitchFamily="34" charset="0"/>
                <a:cs typeface="Arial" pitchFamily="34" charset="0"/>
              </a:defRPr>
            </a:lvl2pPr>
            <a:lvl3pPr>
              <a:buFontTx/>
              <a:buNone/>
              <a:defRPr sz="1000">
                <a:latin typeface="Arial" pitchFamily="34" charset="0"/>
                <a:cs typeface="Arial" pitchFamily="34" charset="0"/>
              </a:defRPr>
            </a:lvl3pPr>
            <a:lvl4pPr>
              <a:buFontTx/>
              <a:buNone/>
              <a:defRPr sz="1000">
                <a:latin typeface="Arial" pitchFamily="34" charset="0"/>
                <a:cs typeface="Arial" pitchFamily="34" charset="0"/>
              </a:defRPr>
            </a:lvl4pPr>
            <a:lvl5pPr>
              <a:buFontTx/>
              <a:buNone/>
              <a:defRPr sz="1000">
                <a:latin typeface="Arial" pitchFamily="34" charset="0"/>
                <a:cs typeface="Arial"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5" name="Text Placeholder 2"/>
          <p:cNvSpPr>
            <a:spLocks noGrp="1"/>
          </p:cNvSpPr>
          <p:nvPr>
            <p:ph type="body" idx="11"/>
          </p:nvPr>
        </p:nvSpPr>
        <p:spPr>
          <a:xfrm>
            <a:off x="431800" y="657378"/>
            <a:ext cx="8205787" cy="522287"/>
          </a:xfrm>
        </p:spPr>
        <p:txBody>
          <a:bodyPr anchor="t" anchorCtr="0"/>
          <a:lstStyle>
            <a:lvl1pPr marL="0" indent="0">
              <a:buNone/>
              <a:defRPr sz="2400">
                <a:solidFill>
                  <a:srgbClr val="77787B"/>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smtClean="0"/>
              <a:t>Click to edit Master text styles</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sv-SE" dirty="0"/>
          </a:p>
        </p:txBody>
      </p:sp>
      <p:sp>
        <p:nvSpPr>
          <p:cNvPr id="3" name="Content Placeholder 15"/>
          <p:cNvSpPr>
            <a:spLocks noGrp="1"/>
          </p:cNvSpPr>
          <p:nvPr>
            <p:ph sz="quarter" idx="10"/>
          </p:nvPr>
        </p:nvSpPr>
        <p:spPr>
          <a:xfrm>
            <a:off x="1609725" y="6560072"/>
            <a:ext cx="2962275" cy="260350"/>
          </a:xfrm>
        </p:spPr>
        <p:txBody>
          <a:bodyPr/>
          <a:lstStyle>
            <a:lvl1pPr>
              <a:buFontTx/>
              <a:buNone/>
              <a:defRPr sz="1000">
                <a:latin typeface="Arial" pitchFamily="34" charset="0"/>
                <a:cs typeface="Arial" pitchFamily="34" charset="0"/>
              </a:defRPr>
            </a:lvl1pPr>
            <a:lvl2pPr>
              <a:buFontTx/>
              <a:buNone/>
              <a:defRPr sz="1000">
                <a:latin typeface="Arial" pitchFamily="34" charset="0"/>
                <a:cs typeface="Arial" pitchFamily="34" charset="0"/>
              </a:defRPr>
            </a:lvl2pPr>
            <a:lvl3pPr>
              <a:buFontTx/>
              <a:buNone/>
              <a:defRPr sz="1000">
                <a:latin typeface="Arial" pitchFamily="34" charset="0"/>
                <a:cs typeface="Arial" pitchFamily="34" charset="0"/>
              </a:defRPr>
            </a:lvl3pPr>
            <a:lvl4pPr>
              <a:buFontTx/>
              <a:buNone/>
              <a:defRPr sz="1000">
                <a:latin typeface="Arial" pitchFamily="34" charset="0"/>
                <a:cs typeface="Arial" pitchFamily="34" charset="0"/>
              </a:defRPr>
            </a:lvl4pPr>
            <a:lvl5pPr>
              <a:buFontTx/>
              <a:buNone/>
              <a:defRPr sz="1000">
                <a:latin typeface="Arial" pitchFamily="34" charset="0"/>
                <a:cs typeface="Arial"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4" name="Text Placeholder 2"/>
          <p:cNvSpPr>
            <a:spLocks noGrp="1"/>
          </p:cNvSpPr>
          <p:nvPr>
            <p:ph type="body" idx="11"/>
          </p:nvPr>
        </p:nvSpPr>
        <p:spPr>
          <a:xfrm>
            <a:off x="431800" y="657378"/>
            <a:ext cx="8205787" cy="522287"/>
          </a:xfrm>
        </p:spPr>
        <p:txBody>
          <a:bodyPr anchor="t" anchorCtr="0"/>
          <a:lstStyle>
            <a:lvl1pPr marL="0" indent="0">
              <a:buNone/>
              <a:defRPr sz="2400">
                <a:solidFill>
                  <a:srgbClr val="77787B"/>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smtClean="0"/>
              <a:t>Click to edit Master text styles</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sv-SE"/>
          </a:p>
        </p:txBody>
      </p:sp>
      <p:sp>
        <p:nvSpPr>
          <p:cNvPr id="3" name="Content Placeholder 2"/>
          <p:cNvSpPr>
            <a:spLocks noGrp="1"/>
          </p:cNvSpPr>
          <p:nvPr>
            <p:ph idx="1"/>
          </p:nvPr>
        </p:nvSpPr>
        <p:spPr>
          <a:xfrm>
            <a:off x="431800" y="1484313"/>
            <a:ext cx="8280400" cy="4681537"/>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sv-SE" dirty="0"/>
          </a:p>
        </p:txBody>
      </p:sp>
      <p:sp>
        <p:nvSpPr>
          <p:cNvPr id="4" name="Content Placeholder 15"/>
          <p:cNvSpPr>
            <a:spLocks noGrp="1"/>
          </p:cNvSpPr>
          <p:nvPr>
            <p:ph sz="quarter" idx="10"/>
          </p:nvPr>
        </p:nvSpPr>
        <p:spPr>
          <a:xfrm>
            <a:off x="1609725" y="6560072"/>
            <a:ext cx="2962275" cy="260350"/>
          </a:xfrm>
        </p:spPr>
        <p:txBody>
          <a:bodyPr/>
          <a:lstStyle>
            <a:lvl1pPr>
              <a:buFontTx/>
              <a:buNone/>
              <a:defRPr sz="1000">
                <a:latin typeface="Arial" pitchFamily="34" charset="0"/>
                <a:cs typeface="Arial" pitchFamily="34" charset="0"/>
              </a:defRPr>
            </a:lvl1pPr>
            <a:lvl2pPr>
              <a:buFontTx/>
              <a:buNone/>
              <a:defRPr sz="1000">
                <a:latin typeface="Arial" pitchFamily="34" charset="0"/>
                <a:cs typeface="Arial" pitchFamily="34" charset="0"/>
              </a:defRPr>
            </a:lvl2pPr>
            <a:lvl3pPr>
              <a:buFontTx/>
              <a:buNone/>
              <a:defRPr sz="1000">
                <a:latin typeface="Arial" pitchFamily="34" charset="0"/>
                <a:cs typeface="Arial" pitchFamily="34" charset="0"/>
              </a:defRPr>
            </a:lvl3pPr>
            <a:lvl4pPr>
              <a:buFontTx/>
              <a:buNone/>
              <a:defRPr sz="1000">
                <a:latin typeface="Arial" pitchFamily="34" charset="0"/>
                <a:cs typeface="Arial" pitchFamily="34" charset="0"/>
              </a:defRPr>
            </a:lvl4pPr>
            <a:lvl5pPr>
              <a:buFontTx/>
              <a:buNone/>
              <a:defRPr sz="1000">
                <a:latin typeface="Arial" pitchFamily="34" charset="0"/>
                <a:cs typeface="Arial"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5" name="Text Placeholder 2"/>
          <p:cNvSpPr>
            <a:spLocks noGrp="1"/>
          </p:cNvSpPr>
          <p:nvPr>
            <p:ph type="body" idx="11"/>
          </p:nvPr>
        </p:nvSpPr>
        <p:spPr>
          <a:xfrm>
            <a:off x="431800" y="657378"/>
            <a:ext cx="8205787" cy="522287"/>
          </a:xfrm>
        </p:spPr>
        <p:txBody>
          <a:bodyPr anchor="t" anchorCtr="0"/>
          <a:lstStyle>
            <a:lvl1pPr marL="0" indent="0">
              <a:buNone/>
              <a:defRPr sz="2400">
                <a:solidFill>
                  <a:srgbClr val="77787B"/>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smtClean="0"/>
              <a:t>Click to edit Master text styles</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sv-SE"/>
          </a:p>
        </p:txBody>
      </p:sp>
      <p:sp>
        <p:nvSpPr>
          <p:cNvPr id="3" name="Content Placeholder 2"/>
          <p:cNvSpPr>
            <a:spLocks noGrp="1"/>
          </p:cNvSpPr>
          <p:nvPr>
            <p:ph idx="1"/>
          </p:nvPr>
        </p:nvSpPr>
        <p:spPr>
          <a:xfrm>
            <a:off x="431800" y="1484313"/>
            <a:ext cx="8280400" cy="4681537"/>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sv-SE" dirty="0"/>
          </a:p>
        </p:txBody>
      </p:sp>
      <p:sp>
        <p:nvSpPr>
          <p:cNvPr id="4" name="Content Placeholder 15"/>
          <p:cNvSpPr>
            <a:spLocks noGrp="1"/>
          </p:cNvSpPr>
          <p:nvPr>
            <p:ph sz="quarter" idx="10"/>
          </p:nvPr>
        </p:nvSpPr>
        <p:spPr>
          <a:xfrm>
            <a:off x="1609725" y="6560072"/>
            <a:ext cx="2962275" cy="260350"/>
          </a:xfrm>
        </p:spPr>
        <p:txBody>
          <a:bodyPr/>
          <a:lstStyle>
            <a:lvl1pPr>
              <a:buFontTx/>
              <a:buNone/>
              <a:defRPr sz="1000">
                <a:latin typeface="Arial" pitchFamily="34" charset="0"/>
                <a:cs typeface="Arial" pitchFamily="34" charset="0"/>
              </a:defRPr>
            </a:lvl1pPr>
            <a:lvl2pPr>
              <a:buFontTx/>
              <a:buNone/>
              <a:defRPr sz="1000">
                <a:latin typeface="Arial" pitchFamily="34" charset="0"/>
                <a:cs typeface="Arial" pitchFamily="34" charset="0"/>
              </a:defRPr>
            </a:lvl2pPr>
            <a:lvl3pPr>
              <a:buFontTx/>
              <a:buNone/>
              <a:defRPr sz="1000">
                <a:latin typeface="Arial" pitchFamily="34" charset="0"/>
                <a:cs typeface="Arial" pitchFamily="34" charset="0"/>
              </a:defRPr>
            </a:lvl3pPr>
            <a:lvl4pPr>
              <a:buFontTx/>
              <a:buNone/>
              <a:defRPr sz="1000">
                <a:latin typeface="Arial" pitchFamily="34" charset="0"/>
                <a:cs typeface="Arial" pitchFamily="34" charset="0"/>
              </a:defRPr>
            </a:lvl4pPr>
            <a:lvl5pPr>
              <a:buFontTx/>
              <a:buNone/>
              <a:defRPr sz="1000">
                <a:latin typeface="Arial" pitchFamily="34" charset="0"/>
                <a:cs typeface="Arial"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5" name="Text Placeholder 2"/>
          <p:cNvSpPr>
            <a:spLocks noGrp="1"/>
          </p:cNvSpPr>
          <p:nvPr>
            <p:ph type="body" idx="11"/>
          </p:nvPr>
        </p:nvSpPr>
        <p:spPr>
          <a:xfrm>
            <a:off x="431800" y="657378"/>
            <a:ext cx="8205787" cy="522287"/>
          </a:xfrm>
        </p:spPr>
        <p:txBody>
          <a:bodyPr anchor="t" anchorCtr="0"/>
          <a:lstStyle>
            <a:lvl1pPr marL="0" indent="0">
              <a:buNone/>
              <a:defRPr sz="2400">
                <a:solidFill>
                  <a:srgbClr val="77787B"/>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smtClean="0"/>
              <a:t>Click to edit Master text styles</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1" name="Picture 10" descr="cover_lime.jpg"/>
          <p:cNvPicPr>
            <a:picLocks noChangeAspect="1"/>
          </p:cNvPicPr>
          <p:nvPr userDrawn="1"/>
        </p:nvPicPr>
        <p:blipFill>
          <a:blip r:embed="rId2" cstate="print"/>
          <a:stretch>
            <a:fillRect/>
          </a:stretch>
        </p:blipFill>
        <p:spPr>
          <a:xfrm>
            <a:off x="0" y="3568"/>
            <a:ext cx="9144000" cy="6850864"/>
          </a:xfrm>
          <a:prstGeom prst="rect">
            <a:avLst/>
          </a:prstGeom>
        </p:spPr>
      </p:pic>
      <p:sp>
        <p:nvSpPr>
          <p:cNvPr id="10" name="txtFooterCVLPage"/>
          <p:cNvSpPr txBox="1"/>
          <p:nvPr userDrawn="1"/>
        </p:nvSpPr>
        <p:spPr>
          <a:xfrm>
            <a:off x="4502999" y="6508750"/>
            <a:ext cx="1079500" cy="192088"/>
          </a:xfrm>
          <a:prstGeom prst="rect">
            <a:avLst/>
          </a:prstGeom>
          <a:noFill/>
        </p:spPr>
        <p:txBody>
          <a:bodyPr lIns="0" tIns="0" rIns="0" bIns="0">
            <a:spAutoFit/>
          </a:bodyPr>
          <a:lstStyle/>
          <a:p>
            <a:pPr>
              <a:lnSpc>
                <a:spcPts val="1700"/>
              </a:lnSpc>
              <a:spcBef>
                <a:spcPts val="0"/>
              </a:spcBef>
              <a:defRPr/>
            </a:pPr>
            <a:fld id="{2562AAA0-7981-4E4B-8798-264F4CF6E0AF}" type="slidenum">
              <a:rPr lang="sv-SE">
                <a:solidFill>
                  <a:srgbClr val="77787B"/>
                </a:solidFill>
                <a:latin typeface="Arial"/>
              </a:rPr>
              <a:pPr>
                <a:lnSpc>
                  <a:spcPts val="1700"/>
                </a:lnSpc>
                <a:spcBef>
                  <a:spcPts val="0"/>
                </a:spcBef>
                <a:defRPr/>
              </a:pPr>
              <a:t>‹#›</a:t>
            </a:fld>
            <a:endParaRPr lang="sv-SE" dirty="0">
              <a:solidFill>
                <a:srgbClr val="77787B"/>
              </a:solidFill>
              <a:latin typeface="Arial"/>
            </a:endParaRPr>
          </a:p>
        </p:txBody>
      </p:sp>
      <p:sp>
        <p:nvSpPr>
          <p:cNvPr id="6146" name="Rectangle 2"/>
          <p:cNvSpPr>
            <a:spLocks noGrp="1" noChangeArrowheads="1"/>
          </p:cNvSpPr>
          <p:nvPr>
            <p:ph type="ctrTitle"/>
          </p:nvPr>
        </p:nvSpPr>
        <p:spPr>
          <a:xfrm>
            <a:off x="431800" y="1290441"/>
            <a:ext cx="8280400" cy="400571"/>
          </a:xfrm>
        </p:spPr>
        <p:txBody>
          <a:bodyPr anchor="t" anchorCtr="0"/>
          <a:lstStyle>
            <a:lvl1pPr algn="l">
              <a:defRPr sz="2800">
                <a:solidFill>
                  <a:schemeClr val="tx2"/>
                </a:solidFill>
              </a:defRPr>
            </a:lvl1pPr>
          </a:lstStyle>
          <a:p>
            <a:r>
              <a:rPr lang="en-US" dirty="0" smtClean="0"/>
              <a:t>Click to edit Master title style</a:t>
            </a:r>
            <a:endParaRPr lang="en-GB" dirty="0"/>
          </a:p>
        </p:txBody>
      </p:sp>
      <p:sp>
        <p:nvSpPr>
          <p:cNvPr id="6147" name="Rectangle 3"/>
          <p:cNvSpPr>
            <a:spLocks noGrp="1" noChangeArrowheads="1"/>
          </p:cNvSpPr>
          <p:nvPr>
            <p:ph type="subTitle" idx="1"/>
          </p:nvPr>
        </p:nvSpPr>
        <p:spPr>
          <a:xfrm>
            <a:off x="431800" y="1717412"/>
            <a:ext cx="8280400" cy="451807"/>
          </a:xfrm>
        </p:spPr>
        <p:txBody>
          <a:bodyPr anchor="t" anchorCtr="0"/>
          <a:lstStyle>
            <a:lvl1pPr marL="0" indent="0" algn="l">
              <a:buFontTx/>
              <a:buNone/>
              <a:defRPr sz="2400">
                <a:solidFill>
                  <a:srgbClr val="77787B"/>
                </a:solidFill>
              </a:defRPr>
            </a:lvl1pPr>
          </a:lstStyle>
          <a:p>
            <a:r>
              <a:rPr lang="en-US" dirty="0" smtClean="0"/>
              <a:t>Click to edit Master subtitle style</a:t>
            </a:r>
            <a:endParaRPr lang="en-GB" dirty="0"/>
          </a:p>
        </p:txBody>
      </p:sp>
      <p:sp>
        <p:nvSpPr>
          <p:cNvPr id="12" name="txtFooterRight"/>
          <p:cNvSpPr txBox="1"/>
          <p:nvPr userDrawn="1"/>
        </p:nvSpPr>
        <p:spPr>
          <a:xfrm>
            <a:off x="431800" y="6508751"/>
            <a:ext cx="1321844" cy="195631"/>
          </a:xfrm>
          <a:prstGeom prst="rect">
            <a:avLst/>
          </a:prstGeom>
          <a:noFill/>
        </p:spPr>
        <p:txBody>
          <a:bodyPr wrap="square" lIns="0" tIns="0" rIns="0" bIns="0">
            <a:spAutoFit/>
          </a:bodyPr>
          <a:lstStyle/>
          <a:p>
            <a:pPr algn="l">
              <a:lnSpc>
                <a:spcPts val="1700"/>
              </a:lnSpc>
              <a:spcBef>
                <a:spcPts val="0"/>
              </a:spcBef>
              <a:defRPr/>
            </a:pPr>
            <a:r>
              <a:rPr lang="sv-SE" sz="1100" b="1" dirty="0" smtClean="0">
                <a:solidFill>
                  <a:srgbClr val="FF0000"/>
                </a:solidFill>
                <a:latin typeface="Arial"/>
              </a:rPr>
              <a:t>CONFIDENTIAL</a:t>
            </a:r>
            <a:endParaRPr lang="sv-SE" sz="1100" b="1" dirty="0">
              <a:solidFill>
                <a:srgbClr val="FF0000"/>
              </a:solidFill>
              <a:latin typeface="Arial"/>
            </a:endParaRPr>
          </a:p>
        </p:txBody>
      </p:sp>
      <p:sp>
        <p:nvSpPr>
          <p:cNvPr id="16" name="Content Placeholder 15"/>
          <p:cNvSpPr>
            <a:spLocks noGrp="1"/>
          </p:cNvSpPr>
          <p:nvPr>
            <p:ph sz="quarter" idx="10"/>
          </p:nvPr>
        </p:nvSpPr>
        <p:spPr>
          <a:xfrm>
            <a:off x="1609725" y="6560072"/>
            <a:ext cx="2962275" cy="260350"/>
          </a:xfrm>
        </p:spPr>
        <p:txBody>
          <a:bodyPr/>
          <a:lstStyle>
            <a:lvl1pPr>
              <a:buFontTx/>
              <a:buNone/>
              <a:defRPr sz="1000">
                <a:latin typeface="Arial" pitchFamily="34" charset="0"/>
                <a:cs typeface="Arial" pitchFamily="34" charset="0"/>
              </a:defRPr>
            </a:lvl1pPr>
            <a:lvl2pPr>
              <a:buFontTx/>
              <a:buNone/>
              <a:defRPr sz="1000">
                <a:latin typeface="Arial" pitchFamily="34" charset="0"/>
                <a:cs typeface="Arial" pitchFamily="34" charset="0"/>
              </a:defRPr>
            </a:lvl2pPr>
            <a:lvl3pPr>
              <a:buFontTx/>
              <a:buNone/>
              <a:defRPr sz="1000">
                <a:latin typeface="Arial" pitchFamily="34" charset="0"/>
                <a:cs typeface="Arial" pitchFamily="34" charset="0"/>
              </a:defRPr>
            </a:lvl3pPr>
            <a:lvl4pPr>
              <a:buFontTx/>
              <a:buNone/>
              <a:defRPr sz="1000">
                <a:latin typeface="Arial" pitchFamily="34" charset="0"/>
                <a:cs typeface="Arial" pitchFamily="34" charset="0"/>
              </a:defRPr>
            </a:lvl4pPr>
            <a:lvl5pPr>
              <a:buFontTx/>
              <a:buNone/>
              <a:defRPr sz="1000">
                <a:latin typeface="Arial" pitchFamily="34" charset="0"/>
                <a:cs typeface="Arial"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pic>
        <p:nvPicPr>
          <p:cNvPr id="9" name="Picture 8" descr="SE_makebelieve_wht.png"/>
          <p:cNvPicPr>
            <a:picLocks noChangeAspect="1"/>
          </p:cNvPicPr>
          <p:nvPr userDrawn="1"/>
        </p:nvPicPr>
        <p:blipFill>
          <a:blip r:embed="rId3" cstate="print"/>
          <a:srcRect b="14431"/>
          <a:stretch>
            <a:fillRect/>
          </a:stretch>
        </p:blipFill>
        <p:spPr>
          <a:xfrm>
            <a:off x="7653403" y="6162805"/>
            <a:ext cx="1440493" cy="695195"/>
          </a:xfrm>
          <a:prstGeom prst="rect">
            <a:avLst/>
          </a:prstGeom>
        </p:spPr>
      </p:pic>
    </p:spTree>
  </p:cSld>
  <p:clrMapOvr>
    <a:overrideClrMapping bg1="lt1" tx1="dk1" bg2="lt2" tx2="dk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sv-SE"/>
          </a:p>
        </p:txBody>
      </p:sp>
      <p:sp>
        <p:nvSpPr>
          <p:cNvPr id="3" name="Content Placeholder 2"/>
          <p:cNvSpPr>
            <a:spLocks noGrp="1"/>
          </p:cNvSpPr>
          <p:nvPr>
            <p:ph idx="1"/>
          </p:nvPr>
        </p:nvSpPr>
        <p:spPr>
          <a:xfrm>
            <a:off x="431800" y="1484313"/>
            <a:ext cx="8280400" cy="4681537"/>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sv-SE" dirty="0"/>
          </a:p>
        </p:txBody>
      </p:sp>
      <p:sp>
        <p:nvSpPr>
          <p:cNvPr id="4" name="Content Placeholder 15"/>
          <p:cNvSpPr>
            <a:spLocks noGrp="1"/>
          </p:cNvSpPr>
          <p:nvPr>
            <p:ph sz="quarter" idx="10"/>
          </p:nvPr>
        </p:nvSpPr>
        <p:spPr>
          <a:xfrm>
            <a:off x="1609725" y="6560072"/>
            <a:ext cx="2962275" cy="260350"/>
          </a:xfrm>
        </p:spPr>
        <p:txBody>
          <a:bodyPr/>
          <a:lstStyle>
            <a:lvl1pPr>
              <a:buFontTx/>
              <a:buNone/>
              <a:defRPr sz="1000">
                <a:latin typeface="Arial" pitchFamily="34" charset="0"/>
                <a:cs typeface="Arial" pitchFamily="34" charset="0"/>
              </a:defRPr>
            </a:lvl1pPr>
            <a:lvl2pPr>
              <a:buFontTx/>
              <a:buNone/>
              <a:defRPr sz="1000">
                <a:latin typeface="Arial" pitchFamily="34" charset="0"/>
                <a:cs typeface="Arial" pitchFamily="34" charset="0"/>
              </a:defRPr>
            </a:lvl2pPr>
            <a:lvl3pPr>
              <a:buFontTx/>
              <a:buNone/>
              <a:defRPr sz="1000">
                <a:latin typeface="Arial" pitchFamily="34" charset="0"/>
                <a:cs typeface="Arial" pitchFamily="34" charset="0"/>
              </a:defRPr>
            </a:lvl3pPr>
            <a:lvl4pPr>
              <a:buFontTx/>
              <a:buNone/>
              <a:defRPr sz="1000">
                <a:latin typeface="Arial" pitchFamily="34" charset="0"/>
                <a:cs typeface="Arial" pitchFamily="34" charset="0"/>
              </a:defRPr>
            </a:lvl4pPr>
            <a:lvl5pPr>
              <a:buFontTx/>
              <a:buNone/>
              <a:defRPr sz="1000">
                <a:latin typeface="Arial" pitchFamily="34" charset="0"/>
                <a:cs typeface="Arial"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5" name="Text Placeholder 2"/>
          <p:cNvSpPr>
            <a:spLocks noGrp="1"/>
          </p:cNvSpPr>
          <p:nvPr>
            <p:ph type="body" idx="11"/>
          </p:nvPr>
        </p:nvSpPr>
        <p:spPr>
          <a:xfrm>
            <a:off x="431800" y="657378"/>
            <a:ext cx="8205787" cy="522287"/>
          </a:xfrm>
        </p:spPr>
        <p:txBody>
          <a:bodyPr anchor="t" anchorCtr="0"/>
          <a:lstStyle>
            <a:lvl1pPr marL="0" indent="0">
              <a:buNone/>
              <a:defRPr sz="2400">
                <a:solidFill>
                  <a:srgbClr val="77787B"/>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smtClean="0"/>
              <a:t>Click to edit Master text styles</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8" name="Picture 7" descr="divider_lime.jpg"/>
          <p:cNvPicPr>
            <a:picLocks noChangeAspect="1"/>
          </p:cNvPicPr>
          <p:nvPr userDrawn="1"/>
        </p:nvPicPr>
        <p:blipFill>
          <a:blip r:embed="rId2" cstate="print"/>
          <a:stretch>
            <a:fillRect/>
          </a:stretch>
        </p:blipFill>
        <p:spPr>
          <a:xfrm>
            <a:off x="0" y="3568"/>
            <a:ext cx="9144000" cy="6850864"/>
          </a:xfrm>
          <a:prstGeom prst="rect">
            <a:avLst/>
          </a:prstGeom>
        </p:spPr>
      </p:pic>
      <p:sp>
        <p:nvSpPr>
          <p:cNvPr id="3" name="Text Placeholder 2"/>
          <p:cNvSpPr>
            <a:spLocks noGrp="1"/>
          </p:cNvSpPr>
          <p:nvPr>
            <p:ph type="body" idx="1"/>
          </p:nvPr>
        </p:nvSpPr>
        <p:spPr>
          <a:xfrm>
            <a:off x="431800" y="1726112"/>
            <a:ext cx="8205787" cy="522287"/>
          </a:xfrm>
        </p:spPr>
        <p:txBody>
          <a:bodyPr anchor="t" anchorCtr="0"/>
          <a:lstStyle>
            <a:lvl1pPr marL="0" indent="0">
              <a:buNone/>
              <a:defRPr sz="2400">
                <a:solidFill>
                  <a:srgbClr val="77787B"/>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smtClean="0"/>
              <a:t>Click to edit Master text styles</a:t>
            </a:r>
          </a:p>
        </p:txBody>
      </p:sp>
      <p:sp>
        <p:nvSpPr>
          <p:cNvPr id="4" name="Title 3"/>
          <p:cNvSpPr>
            <a:spLocks noGrp="1"/>
          </p:cNvSpPr>
          <p:nvPr>
            <p:ph type="title"/>
          </p:nvPr>
        </p:nvSpPr>
        <p:spPr>
          <a:xfrm>
            <a:off x="431800" y="1297876"/>
            <a:ext cx="8280400" cy="523858"/>
          </a:xfrm>
        </p:spPr>
        <p:txBody>
          <a:bodyPr/>
          <a:lstStyle/>
          <a:p>
            <a:r>
              <a:rPr lang="en-US" dirty="0" smtClean="0"/>
              <a:t>Click to edit Master title style</a:t>
            </a:r>
            <a:endParaRPr lang="en-GB" dirty="0"/>
          </a:p>
        </p:txBody>
      </p:sp>
      <p:sp>
        <p:nvSpPr>
          <p:cNvPr id="6" name="txtFooterRight"/>
          <p:cNvSpPr txBox="1"/>
          <p:nvPr userDrawn="1"/>
        </p:nvSpPr>
        <p:spPr>
          <a:xfrm>
            <a:off x="431800" y="6508751"/>
            <a:ext cx="1321844" cy="198581"/>
          </a:xfrm>
          <a:prstGeom prst="rect">
            <a:avLst/>
          </a:prstGeom>
          <a:noFill/>
        </p:spPr>
        <p:txBody>
          <a:bodyPr wrap="square" lIns="0" tIns="0" rIns="0" bIns="0">
            <a:spAutoFit/>
          </a:bodyPr>
          <a:lstStyle/>
          <a:p>
            <a:pPr algn="l">
              <a:lnSpc>
                <a:spcPts val="1700"/>
              </a:lnSpc>
              <a:spcBef>
                <a:spcPts val="0"/>
              </a:spcBef>
              <a:defRPr/>
            </a:pPr>
            <a:r>
              <a:rPr lang="sv-SE" sz="1100" b="1" dirty="0" smtClean="0">
                <a:solidFill>
                  <a:srgbClr val="FFFFFF"/>
                </a:solidFill>
                <a:latin typeface="Arial"/>
              </a:rPr>
              <a:t>CONFIDENTIAL</a:t>
            </a:r>
            <a:endParaRPr lang="sv-SE" sz="1100" b="1" dirty="0">
              <a:solidFill>
                <a:srgbClr val="FFFFFF"/>
              </a:solidFill>
              <a:latin typeface="Arial"/>
            </a:endParaRPr>
          </a:p>
        </p:txBody>
      </p:sp>
      <p:sp>
        <p:nvSpPr>
          <p:cNvPr id="9" name="Content Placeholder 8"/>
          <p:cNvSpPr>
            <a:spLocks noGrp="1"/>
          </p:cNvSpPr>
          <p:nvPr>
            <p:ph sz="quarter" idx="10"/>
          </p:nvPr>
        </p:nvSpPr>
        <p:spPr>
          <a:xfrm>
            <a:off x="1603332" y="6567683"/>
            <a:ext cx="3030538" cy="260350"/>
          </a:xfrm>
        </p:spPr>
        <p:txBody>
          <a:bodyPr/>
          <a:lstStyle>
            <a:lvl1pPr algn="l">
              <a:buFontTx/>
              <a:buNone/>
              <a:defRPr sz="1000">
                <a:solidFill>
                  <a:srgbClr val="FFFFFF"/>
                </a:solidFill>
              </a:defRPr>
            </a:lvl1pPr>
            <a:lvl2pPr>
              <a:buFontTx/>
              <a:buNone/>
              <a:defRPr sz="1000">
                <a:solidFill>
                  <a:srgbClr val="FFFFFF"/>
                </a:solidFill>
              </a:defRPr>
            </a:lvl2pPr>
            <a:lvl3pPr>
              <a:buFontTx/>
              <a:buNone/>
              <a:defRPr sz="1000">
                <a:solidFill>
                  <a:srgbClr val="FFFFFF"/>
                </a:solidFill>
              </a:defRPr>
            </a:lvl3pPr>
            <a:lvl4pPr>
              <a:buFontTx/>
              <a:buNone/>
              <a:defRPr sz="1000">
                <a:solidFill>
                  <a:srgbClr val="FFFFFF"/>
                </a:solidFill>
              </a:defRPr>
            </a:lvl4pPr>
            <a:lvl5pPr>
              <a:buFontTx/>
              <a:buNone/>
              <a:defRPr sz="1000">
                <a:solidFill>
                  <a:srgbClr val="FFFFFF"/>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pic>
        <p:nvPicPr>
          <p:cNvPr id="10" name="Picture 9" descr="SE_makebelieve(2).png"/>
          <p:cNvPicPr>
            <a:picLocks noChangeAspect="1"/>
          </p:cNvPicPr>
          <p:nvPr userDrawn="1"/>
        </p:nvPicPr>
        <p:blipFill>
          <a:blip r:embed="rId3" cstate="print"/>
          <a:srcRect b="15392"/>
          <a:stretch>
            <a:fillRect/>
          </a:stretch>
        </p:blipFill>
        <p:spPr>
          <a:xfrm>
            <a:off x="7640877" y="6162804"/>
            <a:ext cx="1456862" cy="695196"/>
          </a:xfrm>
          <a:prstGeom prst="rect">
            <a:avLst/>
          </a:prstGeom>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pic>
        <p:nvPicPr>
          <p:cNvPr id="10" name="Picture 9" descr="dividerinside_lime.jpg"/>
          <p:cNvPicPr>
            <a:picLocks noChangeAspect="1"/>
          </p:cNvPicPr>
          <p:nvPr userDrawn="1"/>
        </p:nvPicPr>
        <p:blipFill>
          <a:blip r:embed="rId2" cstate="print"/>
          <a:stretch>
            <a:fillRect/>
          </a:stretch>
        </p:blipFill>
        <p:spPr>
          <a:xfrm>
            <a:off x="0" y="3568"/>
            <a:ext cx="9144000" cy="6850864"/>
          </a:xfrm>
          <a:prstGeom prst="rect">
            <a:avLst/>
          </a:prstGeom>
        </p:spPr>
      </p:pic>
      <p:sp>
        <p:nvSpPr>
          <p:cNvPr id="3" name="Text Placeholder 2"/>
          <p:cNvSpPr>
            <a:spLocks noGrp="1"/>
          </p:cNvSpPr>
          <p:nvPr>
            <p:ph type="body" idx="1"/>
          </p:nvPr>
        </p:nvSpPr>
        <p:spPr>
          <a:xfrm>
            <a:off x="431800" y="3504804"/>
            <a:ext cx="8205787" cy="522287"/>
          </a:xfrm>
        </p:spPr>
        <p:txBody>
          <a:bodyPr anchor="t" anchorCtr="0"/>
          <a:lstStyle>
            <a:lvl1pPr marL="0" indent="0">
              <a:buNone/>
              <a:defRPr sz="2400">
                <a:solidFill>
                  <a:schemeClr val="tx1"/>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smtClean="0"/>
              <a:t>Click to edit Master text styles</a:t>
            </a:r>
          </a:p>
        </p:txBody>
      </p:sp>
      <p:sp>
        <p:nvSpPr>
          <p:cNvPr id="4" name="Title 3"/>
          <p:cNvSpPr>
            <a:spLocks noGrp="1"/>
          </p:cNvSpPr>
          <p:nvPr>
            <p:ph type="title"/>
          </p:nvPr>
        </p:nvSpPr>
        <p:spPr>
          <a:xfrm>
            <a:off x="431800" y="3051516"/>
            <a:ext cx="8280400" cy="430716"/>
          </a:xfrm>
        </p:spPr>
        <p:txBody>
          <a:bodyPr/>
          <a:lstStyle>
            <a:lvl1pPr>
              <a:defRPr>
                <a:solidFill>
                  <a:schemeClr val="tx1"/>
                </a:solidFill>
              </a:defRPr>
            </a:lvl1pPr>
          </a:lstStyle>
          <a:p>
            <a:r>
              <a:rPr lang="en-US" dirty="0" smtClean="0"/>
              <a:t>Click to edit Master title style</a:t>
            </a:r>
            <a:endParaRPr lang="en-GB" dirty="0"/>
          </a:p>
        </p:txBody>
      </p:sp>
      <p:sp>
        <p:nvSpPr>
          <p:cNvPr id="6" name="txtFooterRight"/>
          <p:cNvSpPr txBox="1"/>
          <p:nvPr userDrawn="1"/>
        </p:nvSpPr>
        <p:spPr>
          <a:xfrm>
            <a:off x="431800" y="6508751"/>
            <a:ext cx="1321844" cy="198581"/>
          </a:xfrm>
          <a:prstGeom prst="rect">
            <a:avLst/>
          </a:prstGeom>
          <a:noFill/>
        </p:spPr>
        <p:txBody>
          <a:bodyPr wrap="square" lIns="0" tIns="0" rIns="0" bIns="0">
            <a:spAutoFit/>
          </a:bodyPr>
          <a:lstStyle/>
          <a:p>
            <a:pPr algn="l">
              <a:lnSpc>
                <a:spcPts val="1700"/>
              </a:lnSpc>
              <a:spcBef>
                <a:spcPts val="0"/>
              </a:spcBef>
              <a:defRPr/>
            </a:pPr>
            <a:r>
              <a:rPr lang="sv-SE" sz="1100" b="1" dirty="0" smtClean="0">
                <a:solidFill>
                  <a:srgbClr val="FFFFFF"/>
                </a:solidFill>
                <a:latin typeface="Arial"/>
              </a:rPr>
              <a:t>CONFIDENTIAL</a:t>
            </a:r>
            <a:endParaRPr lang="sv-SE" sz="1100" b="1" dirty="0">
              <a:solidFill>
                <a:srgbClr val="FFFFFF"/>
              </a:solidFill>
              <a:latin typeface="Arial"/>
            </a:endParaRPr>
          </a:p>
        </p:txBody>
      </p:sp>
      <p:sp>
        <p:nvSpPr>
          <p:cNvPr id="9" name="Content Placeholder 8"/>
          <p:cNvSpPr>
            <a:spLocks noGrp="1"/>
          </p:cNvSpPr>
          <p:nvPr>
            <p:ph sz="quarter" idx="10"/>
          </p:nvPr>
        </p:nvSpPr>
        <p:spPr>
          <a:xfrm>
            <a:off x="1603332" y="6567683"/>
            <a:ext cx="3030538" cy="260350"/>
          </a:xfrm>
        </p:spPr>
        <p:txBody>
          <a:bodyPr/>
          <a:lstStyle>
            <a:lvl1pPr algn="l">
              <a:buFontTx/>
              <a:buNone/>
              <a:defRPr sz="1000">
                <a:solidFill>
                  <a:srgbClr val="FFFFFF"/>
                </a:solidFill>
              </a:defRPr>
            </a:lvl1pPr>
            <a:lvl2pPr>
              <a:buFontTx/>
              <a:buNone/>
              <a:defRPr sz="1000">
                <a:solidFill>
                  <a:srgbClr val="FFFFFF"/>
                </a:solidFill>
              </a:defRPr>
            </a:lvl2pPr>
            <a:lvl3pPr>
              <a:buFontTx/>
              <a:buNone/>
              <a:defRPr sz="1000">
                <a:solidFill>
                  <a:srgbClr val="FFFFFF"/>
                </a:solidFill>
              </a:defRPr>
            </a:lvl3pPr>
            <a:lvl4pPr>
              <a:buFontTx/>
              <a:buNone/>
              <a:defRPr sz="1000">
                <a:solidFill>
                  <a:srgbClr val="FFFFFF"/>
                </a:solidFill>
              </a:defRPr>
            </a:lvl4pPr>
            <a:lvl5pPr>
              <a:buFontTx/>
              <a:buNone/>
              <a:defRPr sz="1000">
                <a:solidFill>
                  <a:srgbClr val="FFFFFF"/>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pic>
        <p:nvPicPr>
          <p:cNvPr id="8" name="Picture 7" descr="SE_makebelieve(2).png"/>
          <p:cNvPicPr>
            <a:picLocks noChangeAspect="1"/>
          </p:cNvPicPr>
          <p:nvPr userDrawn="1"/>
        </p:nvPicPr>
        <p:blipFill>
          <a:blip r:embed="rId3" cstate="print"/>
          <a:srcRect b="15392"/>
          <a:stretch>
            <a:fillRect/>
          </a:stretch>
        </p:blipFill>
        <p:spPr>
          <a:xfrm>
            <a:off x="7640877" y="6162804"/>
            <a:ext cx="1456862" cy="695196"/>
          </a:xfrm>
          <a:prstGeom prst="rect">
            <a:avLst/>
          </a:prstGeom>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sv-SE"/>
          </a:p>
        </p:txBody>
      </p:sp>
      <p:sp>
        <p:nvSpPr>
          <p:cNvPr id="3" name="Content Placeholder 2"/>
          <p:cNvSpPr>
            <a:spLocks noGrp="1"/>
          </p:cNvSpPr>
          <p:nvPr>
            <p:ph sz="half" idx="1"/>
          </p:nvPr>
        </p:nvSpPr>
        <p:spPr>
          <a:xfrm>
            <a:off x="431800" y="1484313"/>
            <a:ext cx="4064000" cy="4681537"/>
          </a:xfrm>
        </p:spPr>
        <p:txBody>
          <a:bodyPr/>
          <a:lstStyle>
            <a:lvl1pPr>
              <a:defRPr sz="2400">
                <a:solidFill>
                  <a:srgbClr val="77787B"/>
                </a:solidFill>
              </a:defRPr>
            </a:lvl1pPr>
            <a:lvl2pPr>
              <a:defRPr sz="2000">
                <a:solidFill>
                  <a:srgbClr val="77787B"/>
                </a:solidFill>
              </a:defRPr>
            </a:lvl2pPr>
            <a:lvl3pPr>
              <a:defRPr sz="2000">
                <a:solidFill>
                  <a:srgbClr val="77787B"/>
                </a:solidFill>
              </a:defRPr>
            </a:lvl3pPr>
            <a:lvl4pPr>
              <a:defRPr sz="2000">
                <a:solidFill>
                  <a:srgbClr val="77787B"/>
                </a:solidFill>
              </a:defRPr>
            </a:lvl4pPr>
            <a:lvl5pPr>
              <a:defRPr sz="2000">
                <a:solidFill>
                  <a:srgbClr val="77787B"/>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sv-SE" dirty="0"/>
          </a:p>
        </p:txBody>
      </p:sp>
      <p:sp>
        <p:nvSpPr>
          <p:cNvPr id="4" name="Content Placeholder 3"/>
          <p:cNvSpPr>
            <a:spLocks noGrp="1"/>
          </p:cNvSpPr>
          <p:nvPr>
            <p:ph sz="half" idx="2"/>
          </p:nvPr>
        </p:nvSpPr>
        <p:spPr>
          <a:xfrm>
            <a:off x="4648200" y="1484313"/>
            <a:ext cx="4064000" cy="4681537"/>
          </a:xfrm>
        </p:spPr>
        <p:txBody>
          <a:bodyPr/>
          <a:lstStyle>
            <a:lvl1pPr>
              <a:defRPr sz="2400">
                <a:solidFill>
                  <a:srgbClr val="77787B"/>
                </a:solidFill>
              </a:defRPr>
            </a:lvl1pPr>
            <a:lvl2pPr>
              <a:defRPr sz="2000">
                <a:solidFill>
                  <a:srgbClr val="77787B"/>
                </a:solidFill>
              </a:defRPr>
            </a:lvl2pPr>
            <a:lvl3pPr>
              <a:defRPr sz="2000">
                <a:solidFill>
                  <a:srgbClr val="77787B"/>
                </a:solidFill>
              </a:defRPr>
            </a:lvl3pPr>
            <a:lvl4pPr>
              <a:defRPr sz="2000">
                <a:solidFill>
                  <a:srgbClr val="77787B"/>
                </a:solidFill>
              </a:defRPr>
            </a:lvl4pPr>
            <a:lvl5pPr>
              <a:defRPr sz="2000">
                <a:solidFill>
                  <a:srgbClr val="77787B"/>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sv-SE" dirty="0"/>
          </a:p>
        </p:txBody>
      </p:sp>
      <p:sp>
        <p:nvSpPr>
          <p:cNvPr id="5" name="Content Placeholder 15"/>
          <p:cNvSpPr>
            <a:spLocks noGrp="1"/>
          </p:cNvSpPr>
          <p:nvPr>
            <p:ph sz="quarter" idx="10"/>
          </p:nvPr>
        </p:nvSpPr>
        <p:spPr>
          <a:xfrm>
            <a:off x="1609725" y="6560072"/>
            <a:ext cx="2962275" cy="260350"/>
          </a:xfrm>
        </p:spPr>
        <p:txBody>
          <a:bodyPr/>
          <a:lstStyle>
            <a:lvl1pPr>
              <a:buFontTx/>
              <a:buNone/>
              <a:defRPr sz="1000">
                <a:latin typeface="Arial" pitchFamily="34" charset="0"/>
                <a:cs typeface="Arial" pitchFamily="34" charset="0"/>
              </a:defRPr>
            </a:lvl1pPr>
            <a:lvl2pPr>
              <a:buFontTx/>
              <a:buNone/>
              <a:defRPr sz="1000">
                <a:latin typeface="Arial" pitchFamily="34" charset="0"/>
                <a:cs typeface="Arial" pitchFamily="34" charset="0"/>
              </a:defRPr>
            </a:lvl2pPr>
            <a:lvl3pPr>
              <a:buFontTx/>
              <a:buNone/>
              <a:defRPr sz="1000">
                <a:latin typeface="Arial" pitchFamily="34" charset="0"/>
                <a:cs typeface="Arial" pitchFamily="34" charset="0"/>
              </a:defRPr>
            </a:lvl3pPr>
            <a:lvl4pPr>
              <a:buFontTx/>
              <a:buNone/>
              <a:defRPr sz="1000">
                <a:latin typeface="Arial" pitchFamily="34" charset="0"/>
                <a:cs typeface="Arial" pitchFamily="34" charset="0"/>
              </a:defRPr>
            </a:lvl4pPr>
            <a:lvl5pPr>
              <a:buFontTx/>
              <a:buNone/>
              <a:defRPr sz="1000">
                <a:latin typeface="Arial" pitchFamily="34" charset="0"/>
                <a:cs typeface="Arial"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6" name="Text Placeholder 2"/>
          <p:cNvSpPr>
            <a:spLocks noGrp="1"/>
          </p:cNvSpPr>
          <p:nvPr>
            <p:ph type="body" idx="11"/>
          </p:nvPr>
        </p:nvSpPr>
        <p:spPr>
          <a:xfrm>
            <a:off x="431800" y="657378"/>
            <a:ext cx="8205787" cy="522287"/>
          </a:xfrm>
        </p:spPr>
        <p:txBody>
          <a:bodyPr anchor="t" anchorCtr="0"/>
          <a:lstStyle>
            <a:lvl1pPr marL="0" indent="0">
              <a:buNone/>
              <a:defRPr sz="2400">
                <a:solidFill>
                  <a:srgbClr val="77787B"/>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smtClean="0"/>
              <a:t>Click to edit Master text styles</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sv-SE" dirty="0"/>
          </a:p>
        </p:txBody>
      </p:sp>
      <p:sp>
        <p:nvSpPr>
          <p:cNvPr id="3" name="Content Placeholder 2"/>
          <p:cNvSpPr>
            <a:spLocks noGrp="1"/>
          </p:cNvSpPr>
          <p:nvPr>
            <p:ph idx="1"/>
          </p:nvPr>
        </p:nvSpPr>
        <p:spPr>
          <a:xfrm>
            <a:off x="431800" y="1484313"/>
            <a:ext cx="8280400" cy="468153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dirty="0"/>
          </a:p>
        </p:txBody>
      </p:sp>
      <p:sp>
        <p:nvSpPr>
          <p:cNvPr id="4" name="Content Placeholder 15"/>
          <p:cNvSpPr>
            <a:spLocks noGrp="1"/>
          </p:cNvSpPr>
          <p:nvPr>
            <p:ph sz="quarter" idx="10"/>
          </p:nvPr>
        </p:nvSpPr>
        <p:spPr>
          <a:xfrm>
            <a:off x="1609725" y="6560072"/>
            <a:ext cx="2962275" cy="260350"/>
          </a:xfrm>
        </p:spPr>
        <p:txBody>
          <a:bodyPr/>
          <a:lstStyle>
            <a:lvl1pPr>
              <a:buFontTx/>
              <a:buNone/>
              <a:defRPr sz="1000">
                <a:latin typeface="Arial" pitchFamily="34" charset="0"/>
                <a:cs typeface="Arial" pitchFamily="34" charset="0"/>
              </a:defRPr>
            </a:lvl1pPr>
            <a:lvl2pPr>
              <a:buFontTx/>
              <a:buNone/>
              <a:defRPr sz="1000">
                <a:latin typeface="Arial" pitchFamily="34" charset="0"/>
                <a:cs typeface="Arial" pitchFamily="34" charset="0"/>
              </a:defRPr>
            </a:lvl2pPr>
            <a:lvl3pPr>
              <a:buFontTx/>
              <a:buNone/>
              <a:defRPr sz="1000">
                <a:latin typeface="Arial" pitchFamily="34" charset="0"/>
                <a:cs typeface="Arial" pitchFamily="34" charset="0"/>
              </a:defRPr>
            </a:lvl3pPr>
            <a:lvl4pPr>
              <a:buFontTx/>
              <a:buNone/>
              <a:defRPr sz="1000">
                <a:latin typeface="Arial" pitchFamily="34" charset="0"/>
                <a:cs typeface="Arial" pitchFamily="34" charset="0"/>
              </a:defRPr>
            </a:lvl4pPr>
            <a:lvl5pPr>
              <a:buFontTx/>
              <a:buNone/>
              <a:defRPr sz="1000">
                <a:latin typeface="Arial" pitchFamily="34" charset="0"/>
                <a:cs typeface="Arial"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5" name="Text Placeholder 2"/>
          <p:cNvSpPr>
            <a:spLocks noGrp="1"/>
          </p:cNvSpPr>
          <p:nvPr>
            <p:ph type="body" idx="11"/>
          </p:nvPr>
        </p:nvSpPr>
        <p:spPr>
          <a:xfrm>
            <a:off x="431800" y="657378"/>
            <a:ext cx="8205787" cy="522287"/>
          </a:xfrm>
        </p:spPr>
        <p:txBody>
          <a:bodyPr anchor="t" anchorCtr="0"/>
          <a:lstStyle>
            <a:lvl1pPr marL="0" indent="0">
              <a:buNone/>
              <a:defRPr sz="2400">
                <a:solidFill>
                  <a:srgbClr val="77787B"/>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sv-SE" dirty="0"/>
          </a:p>
        </p:txBody>
      </p:sp>
      <p:sp>
        <p:nvSpPr>
          <p:cNvPr id="3" name="Content Placeholder 15"/>
          <p:cNvSpPr>
            <a:spLocks noGrp="1"/>
          </p:cNvSpPr>
          <p:nvPr>
            <p:ph sz="quarter" idx="10"/>
          </p:nvPr>
        </p:nvSpPr>
        <p:spPr>
          <a:xfrm>
            <a:off x="1609725" y="6560072"/>
            <a:ext cx="2962275" cy="260350"/>
          </a:xfrm>
        </p:spPr>
        <p:txBody>
          <a:bodyPr/>
          <a:lstStyle>
            <a:lvl1pPr>
              <a:buFontTx/>
              <a:buNone/>
              <a:defRPr sz="1000">
                <a:latin typeface="Arial" pitchFamily="34" charset="0"/>
                <a:cs typeface="Arial" pitchFamily="34" charset="0"/>
              </a:defRPr>
            </a:lvl1pPr>
            <a:lvl2pPr>
              <a:buFontTx/>
              <a:buNone/>
              <a:defRPr sz="1000">
                <a:latin typeface="Arial" pitchFamily="34" charset="0"/>
                <a:cs typeface="Arial" pitchFamily="34" charset="0"/>
              </a:defRPr>
            </a:lvl2pPr>
            <a:lvl3pPr>
              <a:buFontTx/>
              <a:buNone/>
              <a:defRPr sz="1000">
                <a:latin typeface="Arial" pitchFamily="34" charset="0"/>
                <a:cs typeface="Arial" pitchFamily="34" charset="0"/>
              </a:defRPr>
            </a:lvl3pPr>
            <a:lvl4pPr>
              <a:buFontTx/>
              <a:buNone/>
              <a:defRPr sz="1000">
                <a:latin typeface="Arial" pitchFamily="34" charset="0"/>
                <a:cs typeface="Arial" pitchFamily="34" charset="0"/>
              </a:defRPr>
            </a:lvl4pPr>
            <a:lvl5pPr>
              <a:buFontTx/>
              <a:buNone/>
              <a:defRPr sz="1000">
                <a:latin typeface="Arial" pitchFamily="34" charset="0"/>
                <a:cs typeface="Arial"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4" name="Text Placeholder 2"/>
          <p:cNvSpPr>
            <a:spLocks noGrp="1"/>
          </p:cNvSpPr>
          <p:nvPr>
            <p:ph type="body" idx="11"/>
          </p:nvPr>
        </p:nvSpPr>
        <p:spPr>
          <a:xfrm>
            <a:off x="431800" y="657378"/>
            <a:ext cx="8205787" cy="522287"/>
          </a:xfrm>
        </p:spPr>
        <p:txBody>
          <a:bodyPr anchor="t" anchorCtr="0"/>
          <a:lstStyle>
            <a:lvl1pPr marL="0" indent="0">
              <a:buNone/>
              <a:defRPr sz="2400">
                <a:solidFill>
                  <a:srgbClr val="77787B"/>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smtClean="0"/>
              <a:t>Click to edit Master text styles</a:t>
            </a: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Content Placeholder 15"/>
          <p:cNvSpPr>
            <a:spLocks noGrp="1"/>
          </p:cNvSpPr>
          <p:nvPr>
            <p:ph sz="quarter" idx="10"/>
          </p:nvPr>
        </p:nvSpPr>
        <p:spPr>
          <a:xfrm>
            <a:off x="1609725" y="6560072"/>
            <a:ext cx="2962275" cy="260350"/>
          </a:xfrm>
        </p:spPr>
        <p:txBody>
          <a:bodyPr/>
          <a:lstStyle>
            <a:lvl1pPr>
              <a:buFontTx/>
              <a:buNone/>
              <a:defRPr sz="1000">
                <a:latin typeface="Arial" pitchFamily="34" charset="0"/>
                <a:cs typeface="Arial" pitchFamily="34" charset="0"/>
              </a:defRPr>
            </a:lvl1pPr>
            <a:lvl2pPr>
              <a:buFontTx/>
              <a:buNone/>
              <a:defRPr sz="1000">
                <a:latin typeface="Arial" pitchFamily="34" charset="0"/>
                <a:cs typeface="Arial" pitchFamily="34" charset="0"/>
              </a:defRPr>
            </a:lvl2pPr>
            <a:lvl3pPr>
              <a:buFontTx/>
              <a:buNone/>
              <a:defRPr sz="1000">
                <a:latin typeface="Arial" pitchFamily="34" charset="0"/>
                <a:cs typeface="Arial" pitchFamily="34" charset="0"/>
              </a:defRPr>
            </a:lvl3pPr>
            <a:lvl4pPr>
              <a:buFontTx/>
              <a:buNone/>
              <a:defRPr sz="1000">
                <a:latin typeface="Arial" pitchFamily="34" charset="0"/>
                <a:cs typeface="Arial" pitchFamily="34" charset="0"/>
              </a:defRPr>
            </a:lvl4pPr>
            <a:lvl5pPr>
              <a:buFontTx/>
              <a:buNone/>
              <a:defRPr sz="1000">
                <a:latin typeface="Arial" pitchFamily="34" charset="0"/>
                <a:cs typeface="Arial"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Final Slide">
    <p:spTree>
      <p:nvGrpSpPr>
        <p:cNvPr id="1" name=""/>
        <p:cNvGrpSpPr/>
        <p:nvPr/>
      </p:nvGrpSpPr>
      <p:grpSpPr>
        <a:xfrm>
          <a:off x="0" y="0"/>
          <a:ext cx="0" cy="0"/>
          <a:chOff x="0" y="0"/>
          <a:chExt cx="0" cy="0"/>
        </a:xfrm>
      </p:grpSpPr>
      <p:pic>
        <p:nvPicPr>
          <p:cNvPr id="8" name="Picture 7" descr="thankyou_lime.jpg"/>
          <p:cNvPicPr>
            <a:picLocks noChangeAspect="1"/>
          </p:cNvPicPr>
          <p:nvPr userDrawn="1"/>
        </p:nvPicPr>
        <p:blipFill>
          <a:blip r:embed="rId2" cstate="print"/>
          <a:stretch>
            <a:fillRect/>
          </a:stretch>
        </p:blipFill>
        <p:spPr>
          <a:xfrm>
            <a:off x="0" y="3568"/>
            <a:ext cx="9144000" cy="6850864"/>
          </a:xfrm>
          <a:prstGeom prst="rect">
            <a:avLst/>
          </a:prstGeom>
        </p:spPr>
      </p:pic>
      <p:sp>
        <p:nvSpPr>
          <p:cNvPr id="10" name="txtFooterCVLPage"/>
          <p:cNvSpPr txBox="1"/>
          <p:nvPr userDrawn="1"/>
        </p:nvSpPr>
        <p:spPr>
          <a:xfrm>
            <a:off x="4502999" y="6508750"/>
            <a:ext cx="1079500" cy="192088"/>
          </a:xfrm>
          <a:prstGeom prst="rect">
            <a:avLst/>
          </a:prstGeom>
          <a:noFill/>
        </p:spPr>
        <p:txBody>
          <a:bodyPr lIns="0" tIns="0" rIns="0" bIns="0">
            <a:spAutoFit/>
          </a:bodyPr>
          <a:lstStyle/>
          <a:p>
            <a:pPr>
              <a:lnSpc>
                <a:spcPts val="1700"/>
              </a:lnSpc>
              <a:spcBef>
                <a:spcPts val="0"/>
              </a:spcBef>
              <a:defRPr/>
            </a:pPr>
            <a:fld id="{2562AAA0-7981-4E4B-8798-264F4CF6E0AF}" type="slidenum">
              <a:rPr lang="sv-SE">
                <a:solidFill>
                  <a:srgbClr val="77787B"/>
                </a:solidFill>
                <a:latin typeface="Arial"/>
              </a:rPr>
              <a:pPr>
                <a:lnSpc>
                  <a:spcPts val="1700"/>
                </a:lnSpc>
                <a:spcBef>
                  <a:spcPts val="0"/>
                </a:spcBef>
                <a:defRPr/>
              </a:pPr>
              <a:t>‹#›</a:t>
            </a:fld>
            <a:endParaRPr lang="sv-SE" dirty="0">
              <a:solidFill>
                <a:srgbClr val="77787B"/>
              </a:solidFill>
              <a:latin typeface="Arial"/>
            </a:endParaRPr>
          </a:p>
        </p:txBody>
      </p:sp>
      <p:sp>
        <p:nvSpPr>
          <p:cNvPr id="6146" name="Rectangle 2"/>
          <p:cNvSpPr>
            <a:spLocks noGrp="1" noChangeArrowheads="1"/>
          </p:cNvSpPr>
          <p:nvPr>
            <p:ph type="ctrTitle"/>
          </p:nvPr>
        </p:nvSpPr>
        <p:spPr>
          <a:xfrm>
            <a:off x="5461348" y="5123145"/>
            <a:ext cx="3388638" cy="475989"/>
          </a:xfrm>
        </p:spPr>
        <p:txBody>
          <a:bodyPr anchor="t" anchorCtr="0"/>
          <a:lstStyle>
            <a:lvl1pPr algn="l">
              <a:defRPr sz="2400">
                <a:solidFill>
                  <a:schemeClr val="tx2"/>
                </a:solidFill>
              </a:defRPr>
            </a:lvl1pPr>
          </a:lstStyle>
          <a:p>
            <a:r>
              <a:rPr lang="en-US" dirty="0" smtClean="0"/>
              <a:t>Click to edit Master title style</a:t>
            </a:r>
            <a:endParaRPr lang="en-GB" dirty="0"/>
          </a:p>
        </p:txBody>
      </p:sp>
      <p:sp>
        <p:nvSpPr>
          <p:cNvPr id="6147" name="Rectangle 3"/>
          <p:cNvSpPr>
            <a:spLocks noGrp="1" noChangeArrowheads="1"/>
          </p:cNvSpPr>
          <p:nvPr>
            <p:ph type="subTitle" idx="1"/>
          </p:nvPr>
        </p:nvSpPr>
        <p:spPr>
          <a:xfrm>
            <a:off x="5461348" y="5599134"/>
            <a:ext cx="3388638" cy="641872"/>
          </a:xfrm>
        </p:spPr>
        <p:txBody>
          <a:bodyPr anchor="t" anchorCtr="0"/>
          <a:lstStyle>
            <a:lvl1pPr marL="0" indent="0" algn="l">
              <a:buFontTx/>
              <a:buNone/>
              <a:defRPr sz="2000">
                <a:solidFill>
                  <a:srgbClr val="77787B"/>
                </a:solidFill>
              </a:defRPr>
            </a:lvl1pPr>
          </a:lstStyle>
          <a:p>
            <a:r>
              <a:rPr lang="en-US" dirty="0" smtClean="0"/>
              <a:t>Click to edit Master subtitle style</a:t>
            </a:r>
            <a:endParaRPr lang="en-GB" dirty="0"/>
          </a:p>
        </p:txBody>
      </p:sp>
      <p:sp>
        <p:nvSpPr>
          <p:cNvPr id="12" name="txtFooterRight"/>
          <p:cNvSpPr txBox="1"/>
          <p:nvPr userDrawn="1"/>
        </p:nvSpPr>
        <p:spPr>
          <a:xfrm>
            <a:off x="431800" y="6508751"/>
            <a:ext cx="1321844" cy="195631"/>
          </a:xfrm>
          <a:prstGeom prst="rect">
            <a:avLst/>
          </a:prstGeom>
          <a:noFill/>
        </p:spPr>
        <p:txBody>
          <a:bodyPr wrap="square" lIns="0" tIns="0" rIns="0" bIns="0">
            <a:spAutoFit/>
          </a:bodyPr>
          <a:lstStyle/>
          <a:p>
            <a:pPr algn="l">
              <a:lnSpc>
                <a:spcPts val="1700"/>
              </a:lnSpc>
              <a:spcBef>
                <a:spcPts val="0"/>
              </a:spcBef>
              <a:defRPr/>
            </a:pPr>
            <a:r>
              <a:rPr lang="sv-SE" sz="1100" b="1" dirty="0" smtClean="0">
                <a:solidFill>
                  <a:schemeClr val="bg1"/>
                </a:solidFill>
                <a:latin typeface="Arial"/>
              </a:rPr>
              <a:t>CONFIDENTIAL</a:t>
            </a:r>
            <a:endParaRPr lang="sv-SE" sz="1100" b="1" dirty="0">
              <a:solidFill>
                <a:schemeClr val="bg1"/>
              </a:solidFill>
              <a:latin typeface="Arial"/>
            </a:endParaRPr>
          </a:p>
        </p:txBody>
      </p:sp>
      <p:pic>
        <p:nvPicPr>
          <p:cNvPr id="11" name="Picture 10" descr="SE_makebelieve(2).png"/>
          <p:cNvPicPr>
            <a:picLocks noChangeAspect="1"/>
          </p:cNvPicPr>
          <p:nvPr userDrawn="1"/>
        </p:nvPicPr>
        <p:blipFill>
          <a:blip r:embed="rId3" cstate="print"/>
          <a:srcRect b="15392"/>
          <a:stretch>
            <a:fillRect/>
          </a:stretch>
        </p:blipFill>
        <p:spPr>
          <a:xfrm>
            <a:off x="7640877" y="6162804"/>
            <a:ext cx="1456862" cy="695196"/>
          </a:xfrm>
          <a:prstGeom prst="rect">
            <a:avLst/>
          </a:prstGeom>
        </p:spPr>
      </p:pic>
    </p:spTree>
  </p:cSld>
  <p:clrMapOvr>
    <a:overrideClrMapping bg1="lt1" tx1="dk1" bg2="lt2" tx2="dk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userDrawn="1">
  <p:cSld name="2_Title Slide">
    <p:spTree>
      <p:nvGrpSpPr>
        <p:cNvPr id="1" name=""/>
        <p:cNvGrpSpPr/>
        <p:nvPr/>
      </p:nvGrpSpPr>
      <p:grpSpPr>
        <a:xfrm>
          <a:off x="0" y="0"/>
          <a:ext cx="0" cy="0"/>
          <a:chOff x="0" y="0"/>
          <a:chExt cx="0" cy="0"/>
        </a:xfrm>
      </p:grpSpPr>
      <p:pic>
        <p:nvPicPr>
          <p:cNvPr id="13" name="Picture 12" descr="cover_cherry.jpg"/>
          <p:cNvPicPr>
            <a:picLocks noChangeAspect="1"/>
          </p:cNvPicPr>
          <p:nvPr userDrawn="1"/>
        </p:nvPicPr>
        <p:blipFill>
          <a:blip r:embed="rId2" cstate="print"/>
          <a:stretch>
            <a:fillRect/>
          </a:stretch>
        </p:blipFill>
        <p:spPr>
          <a:xfrm>
            <a:off x="0" y="3568"/>
            <a:ext cx="9144000" cy="6850864"/>
          </a:xfrm>
          <a:prstGeom prst="rect">
            <a:avLst/>
          </a:prstGeom>
        </p:spPr>
      </p:pic>
      <p:sp>
        <p:nvSpPr>
          <p:cNvPr id="10" name="txtFooterCVLPage"/>
          <p:cNvSpPr txBox="1"/>
          <p:nvPr userDrawn="1"/>
        </p:nvSpPr>
        <p:spPr>
          <a:xfrm>
            <a:off x="4502999" y="6508750"/>
            <a:ext cx="1079500" cy="192088"/>
          </a:xfrm>
          <a:prstGeom prst="rect">
            <a:avLst/>
          </a:prstGeom>
          <a:noFill/>
        </p:spPr>
        <p:txBody>
          <a:bodyPr lIns="0" tIns="0" rIns="0" bIns="0">
            <a:spAutoFit/>
          </a:bodyPr>
          <a:lstStyle/>
          <a:p>
            <a:pPr>
              <a:lnSpc>
                <a:spcPts val="1700"/>
              </a:lnSpc>
              <a:spcBef>
                <a:spcPts val="0"/>
              </a:spcBef>
              <a:defRPr/>
            </a:pPr>
            <a:fld id="{2562AAA0-7981-4E4B-8798-264F4CF6E0AF}" type="slidenum">
              <a:rPr lang="sv-SE">
                <a:solidFill>
                  <a:srgbClr val="77787B"/>
                </a:solidFill>
                <a:latin typeface="Arial"/>
              </a:rPr>
              <a:pPr>
                <a:lnSpc>
                  <a:spcPts val="1700"/>
                </a:lnSpc>
                <a:spcBef>
                  <a:spcPts val="0"/>
                </a:spcBef>
                <a:defRPr/>
              </a:pPr>
              <a:t>‹#›</a:t>
            </a:fld>
            <a:endParaRPr lang="sv-SE" dirty="0">
              <a:solidFill>
                <a:srgbClr val="77787B"/>
              </a:solidFill>
              <a:latin typeface="Arial"/>
            </a:endParaRPr>
          </a:p>
        </p:txBody>
      </p:sp>
      <p:sp>
        <p:nvSpPr>
          <p:cNvPr id="6146" name="Rectangle 2"/>
          <p:cNvSpPr>
            <a:spLocks noGrp="1" noChangeArrowheads="1"/>
          </p:cNvSpPr>
          <p:nvPr>
            <p:ph type="ctrTitle"/>
          </p:nvPr>
        </p:nvSpPr>
        <p:spPr>
          <a:xfrm>
            <a:off x="431800" y="1290441"/>
            <a:ext cx="8280400" cy="400571"/>
          </a:xfrm>
        </p:spPr>
        <p:txBody>
          <a:bodyPr anchor="t" anchorCtr="0"/>
          <a:lstStyle>
            <a:lvl1pPr algn="l">
              <a:defRPr sz="2800">
                <a:solidFill>
                  <a:schemeClr val="tx2"/>
                </a:solidFill>
              </a:defRPr>
            </a:lvl1pPr>
          </a:lstStyle>
          <a:p>
            <a:r>
              <a:rPr lang="en-US" dirty="0" smtClean="0"/>
              <a:t>Click to edit Master title style</a:t>
            </a:r>
            <a:endParaRPr lang="en-GB" dirty="0"/>
          </a:p>
        </p:txBody>
      </p:sp>
      <p:sp>
        <p:nvSpPr>
          <p:cNvPr id="6147" name="Rectangle 3"/>
          <p:cNvSpPr>
            <a:spLocks noGrp="1" noChangeArrowheads="1"/>
          </p:cNvSpPr>
          <p:nvPr>
            <p:ph type="subTitle" idx="1"/>
          </p:nvPr>
        </p:nvSpPr>
        <p:spPr>
          <a:xfrm>
            <a:off x="431800" y="1717412"/>
            <a:ext cx="8280400" cy="451807"/>
          </a:xfrm>
        </p:spPr>
        <p:txBody>
          <a:bodyPr anchor="t" anchorCtr="0"/>
          <a:lstStyle>
            <a:lvl1pPr marL="0" indent="0" algn="l">
              <a:buFontTx/>
              <a:buNone/>
              <a:defRPr sz="2400">
                <a:solidFill>
                  <a:srgbClr val="77787B"/>
                </a:solidFill>
              </a:defRPr>
            </a:lvl1pPr>
          </a:lstStyle>
          <a:p>
            <a:r>
              <a:rPr lang="en-US" dirty="0" smtClean="0"/>
              <a:t>Click to edit Master subtitle style</a:t>
            </a:r>
            <a:endParaRPr lang="en-GB" dirty="0"/>
          </a:p>
        </p:txBody>
      </p:sp>
      <p:sp>
        <p:nvSpPr>
          <p:cNvPr id="12" name="txtFooterRight"/>
          <p:cNvSpPr txBox="1"/>
          <p:nvPr userDrawn="1"/>
        </p:nvSpPr>
        <p:spPr>
          <a:xfrm>
            <a:off x="431800" y="6508751"/>
            <a:ext cx="1321844" cy="195631"/>
          </a:xfrm>
          <a:prstGeom prst="rect">
            <a:avLst/>
          </a:prstGeom>
          <a:noFill/>
        </p:spPr>
        <p:txBody>
          <a:bodyPr wrap="square" lIns="0" tIns="0" rIns="0" bIns="0">
            <a:spAutoFit/>
          </a:bodyPr>
          <a:lstStyle/>
          <a:p>
            <a:pPr algn="l">
              <a:lnSpc>
                <a:spcPts val="1700"/>
              </a:lnSpc>
              <a:spcBef>
                <a:spcPts val="0"/>
              </a:spcBef>
              <a:defRPr/>
            </a:pPr>
            <a:r>
              <a:rPr lang="sv-SE" sz="1100" b="1" dirty="0" smtClean="0">
                <a:solidFill>
                  <a:srgbClr val="FF0000"/>
                </a:solidFill>
                <a:latin typeface="Arial"/>
              </a:rPr>
              <a:t>CONFIDENTIAL</a:t>
            </a:r>
            <a:endParaRPr lang="sv-SE" sz="1100" b="1" dirty="0">
              <a:solidFill>
                <a:srgbClr val="FF0000"/>
              </a:solidFill>
              <a:latin typeface="Arial"/>
            </a:endParaRPr>
          </a:p>
        </p:txBody>
      </p:sp>
      <p:sp>
        <p:nvSpPr>
          <p:cNvPr id="16" name="Content Placeholder 15"/>
          <p:cNvSpPr>
            <a:spLocks noGrp="1"/>
          </p:cNvSpPr>
          <p:nvPr>
            <p:ph sz="quarter" idx="10"/>
          </p:nvPr>
        </p:nvSpPr>
        <p:spPr>
          <a:xfrm>
            <a:off x="1609725" y="6560072"/>
            <a:ext cx="2962275" cy="260350"/>
          </a:xfrm>
        </p:spPr>
        <p:txBody>
          <a:bodyPr/>
          <a:lstStyle>
            <a:lvl1pPr>
              <a:buFontTx/>
              <a:buNone/>
              <a:defRPr sz="1000">
                <a:latin typeface="Arial" pitchFamily="34" charset="0"/>
                <a:cs typeface="Arial" pitchFamily="34" charset="0"/>
              </a:defRPr>
            </a:lvl1pPr>
            <a:lvl2pPr>
              <a:buFontTx/>
              <a:buNone/>
              <a:defRPr sz="1000">
                <a:latin typeface="Arial" pitchFamily="34" charset="0"/>
                <a:cs typeface="Arial" pitchFamily="34" charset="0"/>
              </a:defRPr>
            </a:lvl2pPr>
            <a:lvl3pPr>
              <a:buFontTx/>
              <a:buNone/>
              <a:defRPr sz="1000">
                <a:latin typeface="Arial" pitchFamily="34" charset="0"/>
                <a:cs typeface="Arial" pitchFamily="34" charset="0"/>
              </a:defRPr>
            </a:lvl3pPr>
            <a:lvl4pPr>
              <a:buFontTx/>
              <a:buNone/>
              <a:defRPr sz="1000">
                <a:latin typeface="Arial" pitchFamily="34" charset="0"/>
                <a:cs typeface="Arial" pitchFamily="34" charset="0"/>
              </a:defRPr>
            </a:lvl4pPr>
            <a:lvl5pPr>
              <a:buFontTx/>
              <a:buNone/>
              <a:defRPr sz="1000">
                <a:latin typeface="Arial" pitchFamily="34" charset="0"/>
                <a:cs typeface="Arial"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pic>
        <p:nvPicPr>
          <p:cNvPr id="11" name="Picture 10" descr="SE_makebelieve_wht.png"/>
          <p:cNvPicPr>
            <a:picLocks noChangeAspect="1"/>
          </p:cNvPicPr>
          <p:nvPr userDrawn="1"/>
        </p:nvPicPr>
        <p:blipFill>
          <a:blip r:embed="rId3" cstate="print"/>
          <a:srcRect b="14431"/>
          <a:stretch>
            <a:fillRect/>
          </a:stretch>
        </p:blipFill>
        <p:spPr>
          <a:xfrm>
            <a:off x="7653403" y="6162805"/>
            <a:ext cx="1440493" cy="695195"/>
          </a:xfrm>
          <a:prstGeom prst="rect">
            <a:avLst/>
          </a:prstGeom>
        </p:spPr>
      </p:pic>
    </p:spTree>
  </p:cSld>
  <p:clrMapOvr>
    <a:overrideClrMapping bg1="lt1" tx1="dk1" bg2="lt2" tx2="dk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3" name="Picture 12" descr="cover_orange.jpg"/>
          <p:cNvPicPr>
            <a:picLocks noChangeAspect="1"/>
          </p:cNvPicPr>
          <p:nvPr userDrawn="1"/>
        </p:nvPicPr>
        <p:blipFill>
          <a:blip r:embed="rId2" cstate="print"/>
          <a:stretch>
            <a:fillRect/>
          </a:stretch>
        </p:blipFill>
        <p:spPr>
          <a:xfrm>
            <a:off x="0" y="3568"/>
            <a:ext cx="9144000" cy="6850864"/>
          </a:xfrm>
          <a:prstGeom prst="rect">
            <a:avLst/>
          </a:prstGeom>
        </p:spPr>
      </p:pic>
      <p:sp>
        <p:nvSpPr>
          <p:cNvPr id="10" name="txtFooterCVLPage"/>
          <p:cNvSpPr txBox="1"/>
          <p:nvPr userDrawn="1"/>
        </p:nvSpPr>
        <p:spPr>
          <a:xfrm>
            <a:off x="4502999" y="6508750"/>
            <a:ext cx="1079500" cy="192088"/>
          </a:xfrm>
          <a:prstGeom prst="rect">
            <a:avLst/>
          </a:prstGeom>
          <a:noFill/>
        </p:spPr>
        <p:txBody>
          <a:bodyPr lIns="0" tIns="0" rIns="0" bIns="0">
            <a:spAutoFit/>
          </a:bodyPr>
          <a:lstStyle/>
          <a:p>
            <a:pPr>
              <a:lnSpc>
                <a:spcPts val="1700"/>
              </a:lnSpc>
              <a:spcBef>
                <a:spcPts val="0"/>
              </a:spcBef>
              <a:defRPr/>
            </a:pPr>
            <a:fld id="{2562AAA0-7981-4E4B-8798-264F4CF6E0AF}" type="slidenum">
              <a:rPr lang="sv-SE">
                <a:solidFill>
                  <a:srgbClr val="77787B"/>
                </a:solidFill>
                <a:latin typeface="Arial"/>
              </a:rPr>
              <a:pPr>
                <a:lnSpc>
                  <a:spcPts val="1700"/>
                </a:lnSpc>
                <a:spcBef>
                  <a:spcPts val="0"/>
                </a:spcBef>
                <a:defRPr/>
              </a:pPr>
              <a:t>‹#›</a:t>
            </a:fld>
            <a:endParaRPr lang="sv-SE" dirty="0">
              <a:solidFill>
                <a:srgbClr val="77787B"/>
              </a:solidFill>
              <a:latin typeface="Arial"/>
            </a:endParaRPr>
          </a:p>
        </p:txBody>
      </p:sp>
      <p:sp>
        <p:nvSpPr>
          <p:cNvPr id="6146" name="Rectangle 2"/>
          <p:cNvSpPr>
            <a:spLocks noGrp="1" noChangeArrowheads="1"/>
          </p:cNvSpPr>
          <p:nvPr>
            <p:ph type="ctrTitle"/>
          </p:nvPr>
        </p:nvSpPr>
        <p:spPr>
          <a:xfrm>
            <a:off x="431800" y="1290441"/>
            <a:ext cx="8280400" cy="400571"/>
          </a:xfrm>
        </p:spPr>
        <p:txBody>
          <a:bodyPr anchor="t" anchorCtr="0"/>
          <a:lstStyle>
            <a:lvl1pPr algn="l">
              <a:defRPr sz="2800">
                <a:solidFill>
                  <a:schemeClr val="tx2"/>
                </a:solidFill>
              </a:defRPr>
            </a:lvl1pPr>
          </a:lstStyle>
          <a:p>
            <a:r>
              <a:rPr lang="en-US" dirty="0" smtClean="0"/>
              <a:t>Click to edit Master title style</a:t>
            </a:r>
            <a:endParaRPr lang="en-GB" dirty="0"/>
          </a:p>
        </p:txBody>
      </p:sp>
      <p:sp>
        <p:nvSpPr>
          <p:cNvPr id="6147" name="Rectangle 3"/>
          <p:cNvSpPr>
            <a:spLocks noGrp="1" noChangeArrowheads="1"/>
          </p:cNvSpPr>
          <p:nvPr>
            <p:ph type="subTitle" idx="1"/>
          </p:nvPr>
        </p:nvSpPr>
        <p:spPr>
          <a:xfrm>
            <a:off x="431800" y="1717412"/>
            <a:ext cx="8280400" cy="451807"/>
          </a:xfrm>
        </p:spPr>
        <p:txBody>
          <a:bodyPr anchor="t" anchorCtr="0"/>
          <a:lstStyle>
            <a:lvl1pPr marL="0" indent="0" algn="l">
              <a:buFontTx/>
              <a:buNone/>
              <a:defRPr sz="2400">
                <a:solidFill>
                  <a:srgbClr val="77787B"/>
                </a:solidFill>
              </a:defRPr>
            </a:lvl1pPr>
          </a:lstStyle>
          <a:p>
            <a:r>
              <a:rPr lang="en-US" dirty="0" smtClean="0"/>
              <a:t>Click to edit Master subtitle style</a:t>
            </a:r>
            <a:endParaRPr lang="en-GB" dirty="0"/>
          </a:p>
        </p:txBody>
      </p:sp>
      <p:sp>
        <p:nvSpPr>
          <p:cNvPr id="12" name="txtFooterRight"/>
          <p:cNvSpPr txBox="1"/>
          <p:nvPr userDrawn="1"/>
        </p:nvSpPr>
        <p:spPr>
          <a:xfrm>
            <a:off x="431800" y="6508751"/>
            <a:ext cx="1321844" cy="195631"/>
          </a:xfrm>
          <a:prstGeom prst="rect">
            <a:avLst/>
          </a:prstGeom>
          <a:noFill/>
        </p:spPr>
        <p:txBody>
          <a:bodyPr wrap="square" lIns="0" tIns="0" rIns="0" bIns="0">
            <a:spAutoFit/>
          </a:bodyPr>
          <a:lstStyle/>
          <a:p>
            <a:pPr algn="l">
              <a:lnSpc>
                <a:spcPts val="1700"/>
              </a:lnSpc>
              <a:spcBef>
                <a:spcPts val="0"/>
              </a:spcBef>
              <a:defRPr/>
            </a:pPr>
            <a:r>
              <a:rPr lang="sv-SE" sz="1100" b="1" dirty="0" smtClean="0">
                <a:solidFill>
                  <a:srgbClr val="FF0000"/>
                </a:solidFill>
                <a:latin typeface="Arial"/>
              </a:rPr>
              <a:t>CONFIDENTIAL</a:t>
            </a:r>
            <a:endParaRPr lang="sv-SE" sz="1100" b="1" dirty="0">
              <a:solidFill>
                <a:srgbClr val="FF0000"/>
              </a:solidFill>
              <a:latin typeface="Arial"/>
            </a:endParaRPr>
          </a:p>
        </p:txBody>
      </p:sp>
      <p:sp>
        <p:nvSpPr>
          <p:cNvPr id="16" name="Content Placeholder 15"/>
          <p:cNvSpPr>
            <a:spLocks noGrp="1"/>
          </p:cNvSpPr>
          <p:nvPr>
            <p:ph sz="quarter" idx="10"/>
          </p:nvPr>
        </p:nvSpPr>
        <p:spPr>
          <a:xfrm>
            <a:off x="1609725" y="6560072"/>
            <a:ext cx="2962275" cy="260350"/>
          </a:xfrm>
        </p:spPr>
        <p:txBody>
          <a:bodyPr/>
          <a:lstStyle>
            <a:lvl1pPr>
              <a:buFontTx/>
              <a:buNone/>
              <a:defRPr sz="1000">
                <a:latin typeface="Arial" pitchFamily="34" charset="0"/>
                <a:cs typeface="Arial" pitchFamily="34" charset="0"/>
              </a:defRPr>
            </a:lvl1pPr>
            <a:lvl2pPr>
              <a:buFontTx/>
              <a:buNone/>
              <a:defRPr sz="1000">
                <a:latin typeface="Arial" pitchFamily="34" charset="0"/>
                <a:cs typeface="Arial" pitchFamily="34" charset="0"/>
              </a:defRPr>
            </a:lvl2pPr>
            <a:lvl3pPr>
              <a:buFontTx/>
              <a:buNone/>
              <a:defRPr sz="1000">
                <a:latin typeface="Arial" pitchFamily="34" charset="0"/>
                <a:cs typeface="Arial" pitchFamily="34" charset="0"/>
              </a:defRPr>
            </a:lvl3pPr>
            <a:lvl4pPr>
              <a:buFontTx/>
              <a:buNone/>
              <a:defRPr sz="1000">
                <a:latin typeface="Arial" pitchFamily="34" charset="0"/>
                <a:cs typeface="Arial" pitchFamily="34" charset="0"/>
              </a:defRPr>
            </a:lvl4pPr>
            <a:lvl5pPr>
              <a:buFontTx/>
              <a:buNone/>
              <a:defRPr sz="1000">
                <a:latin typeface="Arial" pitchFamily="34" charset="0"/>
                <a:cs typeface="Arial"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pic>
        <p:nvPicPr>
          <p:cNvPr id="11" name="Picture 10" descr="SE_makebelieve_wht.png"/>
          <p:cNvPicPr>
            <a:picLocks noChangeAspect="1"/>
          </p:cNvPicPr>
          <p:nvPr userDrawn="1"/>
        </p:nvPicPr>
        <p:blipFill>
          <a:blip r:embed="rId3" cstate="print"/>
          <a:srcRect b="14431"/>
          <a:stretch>
            <a:fillRect/>
          </a:stretch>
        </p:blipFill>
        <p:spPr>
          <a:xfrm>
            <a:off x="7653403" y="6162805"/>
            <a:ext cx="1440493" cy="695195"/>
          </a:xfrm>
          <a:prstGeom prst="rect">
            <a:avLst/>
          </a:prstGeom>
        </p:spPr>
      </p:pic>
    </p:spTree>
  </p:cSld>
  <p:clrMapOvr>
    <a:overrideClrMapping bg1="lt1" tx1="dk1" bg2="lt2" tx2="dk2" accent1="accent1" accent2="accent2" accent3="accent3" accent4="accent4" accent5="accent5" accent6="accent6" hlink="hlink" folHlink="folHlink"/>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sv-SE" dirty="0"/>
          </a:p>
        </p:txBody>
      </p:sp>
      <p:sp>
        <p:nvSpPr>
          <p:cNvPr id="3" name="Content Placeholder 2"/>
          <p:cNvSpPr>
            <a:spLocks noGrp="1"/>
          </p:cNvSpPr>
          <p:nvPr>
            <p:ph idx="1"/>
          </p:nvPr>
        </p:nvSpPr>
        <p:spPr>
          <a:xfrm>
            <a:off x="431800" y="1484313"/>
            <a:ext cx="8280400" cy="4681537"/>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sv-SE" dirty="0"/>
          </a:p>
        </p:txBody>
      </p:sp>
      <p:sp>
        <p:nvSpPr>
          <p:cNvPr id="4" name="Content Placeholder 15"/>
          <p:cNvSpPr>
            <a:spLocks noGrp="1"/>
          </p:cNvSpPr>
          <p:nvPr>
            <p:ph sz="quarter" idx="10"/>
          </p:nvPr>
        </p:nvSpPr>
        <p:spPr>
          <a:xfrm>
            <a:off x="1609725" y="6560072"/>
            <a:ext cx="2962275" cy="260350"/>
          </a:xfrm>
        </p:spPr>
        <p:txBody>
          <a:bodyPr/>
          <a:lstStyle>
            <a:lvl1pPr>
              <a:buFontTx/>
              <a:buNone/>
              <a:defRPr sz="1000">
                <a:latin typeface="Arial" pitchFamily="34" charset="0"/>
                <a:cs typeface="Arial" pitchFamily="34" charset="0"/>
              </a:defRPr>
            </a:lvl1pPr>
            <a:lvl2pPr>
              <a:buFontTx/>
              <a:buNone/>
              <a:defRPr sz="1000">
                <a:latin typeface="Arial" pitchFamily="34" charset="0"/>
                <a:cs typeface="Arial" pitchFamily="34" charset="0"/>
              </a:defRPr>
            </a:lvl2pPr>
            <a:lvl3pPr>
              <a:buFontTx/>
              <a:buNone/>
              <a:defRPr sz="1000">
                <a:latin typeface="Arial" pitchFamily="34" charset="0"/>
                <a:cs typeface="Arial" pitchFamily="34" charset="0"/>
              </a:defRPr>
            </a:lvl3pPr>
            <a:lvl4pPr>
              <a:buFontTx/>
              <a:buNone/>
              <a:defRPr sz="1000">
                <a:latin typeface="Arial" pitchFamily="34" charset="0"/>
                <a:cs typeface="Arial" pitchFamily="34" charset="0"/>
              </a:defRPr>
            </a:lvl4pPr>
            <a:lvl5pPr>
              <a:buFontTx/>
              <a:buNone/>
              <a:defRPr sz="1000">
                <a:latin typeface="Arial" pitchFamily="34" charset="0"/>
                <a:cs typeface="Arial"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5" name="Text Placeholder 2"/>
          <p:cNvSpPr>
            <a:spLocks noGrp="1"/>
          </p:cNvSpPr>
          <p:nvPr>
            <p:ph type="body" idx="11"/>
          </p:nvPr>
        </p:nvSpPr>
        <p:spPr>
          <a:xfrm>
            <a:off x="431800" y="657378"/>
            <a:ext cx="8205787" cy="522287"/>
          </a:xfrm>
        </p:spPr>
        <p:txBody>
          <a:bodyPr anchor="t" anchorCtr="0"/>
          <a:lstStyle>
            <a:lvl1pPr marL="0" indent="0">
              <a:buNone/>
              <a:defRPr sz="2000">
                <a:solidFill>
                  <a:srgbClr val="77787B"/>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smtClean="0"/>
              <a:t>Click to edit Master text styles</a:t>
            </a: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8" name="Picture 7" descr="divider_orange.jpg"/>
          <p:cNvPicPr>
            <a:picLocks noChangeAspect="1"/>
          </p:cNvPicPr>
          <p:nvPr userDrawn="1"/>
        </p:nvPicPr>
        <p:blipFill>
          <a:blip r:embed="rId2" cstate="print"/>
          <a:stretch>
            <a:fillRect/>
          </a:stretch>
        </p:blipFill>
        <p:spPr>
          <a:xfrm>
            <a:off x="0" y="3568"/>
            <a:ext cx="9144000" cy="6850864"/>
          </a:xfrm>
          <a:prstGeom prst="rect">
            <a:avLst/>
          </a:prstGeom>
        </p:spPr>
      </p:pic>
      <p:sp>
        <p:nvSpPr>
          <p:cNvPr id="3" name="Text Placeholder 2"/>
          <p:cNvSpPr>
            <a:spLocks noGrp="1"/>
          </p:cNvSpPr>
          <p:nvPr>
            <p:ph type="body" idx="1"/>
          </p:nvPr>
        </p:nvSpPr>
        <p:spPr>
          <a:xfrm>
            <a:off x="431800" y="1726112"/>
            <a:ext cx="8205787" cy="522287"/>
          </a:xfrm>
        </p:spPr>
        <p:txBody>
          <a:bodyPr anchor="t" anchorCtr="0"/>
          <a:lstStyle>
            <a:lvl1pPr marL="0" indent="0">
              <a:buNone/>
              <a:defRPr sz="2400">
                <a:solidFill>
                  <a:srgbClr val="77787B"/>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smtClean="0"/>
              <a:t>Click to edit Master text styles</a:t>
            </a:r>
          </a:p>
        </p:txBody>
      </p:sp>
      <p:sp>
        <p:nvSpPr>
          <p:cNvPr id="4" name="Title 3"/>
          <p:cNvSpPr>
            <a:spLocks noGrp="1"/>
          </p:cNvSpPr>
          <p:nvPr>
            <p:ph type="title"/>
          </p:nvPr>
        </p:nvSpPr>
        <p:spPr>
          <a:xfrm>
            <a:off x="431800" y="1297876"/>
            <a:ext cx="8280400" cy="523858"/>
          </a:xfrm>
        </p:spPr>
        <p:txBody>
          <a:bodyPr/>
          <a:lstStyle/>
          <a:p>
            <a:r>
              <a:rPr lang="en-US" dirty="0" smtClean="0"/>
              <a:t>Click to edit Master title style</a:t>
            </a:r>
            <a:endParaRPr lang="en-GB" dirty="0"/>
          </a:p>
        </p:txBody>
      </p:sp>
      <p:sp>
        <p:nvSpPr>
          <p:cNvPr id="6" name="txtFooterRight"/>
          <p:cNvSpPr txBox="1"/>
          <p:nvPr userDrawn="1"/>
        </p:nvSpPr>
        <p:spPr>
          <a:xfrm>
            <a:off x="431800" y="6508751"/>
            <a:ext cx="1321844" cy="198581"/>
          </a:xfrm>
          <a:prstGeom prst="rect">
            <a:avLst/>
          </a:prstGeom>
          <a:noFill/>
        </p:spPr>
        <p:txBody>
          <a:bodyPr wrap="square" lIns="0" tIns="0" rIns="0" bIns="0">
            <a:spAutoFit/>
          </a:bodyPr>
          <a:lstStyle/>
          <a:p>
            <a:pPr algn="l">
              <a:lnSpc>
                <a:spcPts val="1700"/>
              </a:lnSpc>
              <a:spcBef>
                <a:spcPts val="0"/>
              </a:spcBef>
              <a:defRPr/>
            </a:pPr>
            <a:r>
              <a:rPr lang="sv-SE" sz="1100" b="1" dirty="0" smtClean="0">
                <a:solidFill>
                  <a:srgbClr val="FFFFFF"/>
                </a:solidFill>
                <a:latin typeface="Arial"/>
              </a:rPr>
              <a:t>CONFIDENTIAL</a:t>
            </a:r>
            <a:endParaRPr lang="sv-SE" sz="1100" b="1" dirty="0">
              <a:solidFill>
                <a:srgbClr val="FFFFFF"/>
              </a:solidFill>
              <a:latin typeface="Arial"/>
            </a:endParaRPr>
          </a:p>
        </p:txBody>
      </p:sp>
      <p:sp>
        <p:nvSpPr>
          <p:cNvPr id="9" name="Content Placeholder 8"/>
          <p:cNvSpPr>
            <a:spLocks noGrp="1"/>
          </p:cNvSpPr>
          <p:nvPr>
            <p:ph sz="quarter" idx="10"/>
          </p:nvPr>
        </p:nvSpPr>
        <p:spPr>
          <a:xfrm>
            <a:off x="1603332" y="6567683"/>
            <a:ext cx="3030538" cy="260350"/>
          </a:xfrm>
        </p:spPr>
        <p:txBody>
          <a:bodyPr/>
          <a:lstStyle>
            <a:lvl1pPr algn="l">
              <a:buFontTx/>
              <a:buNone/>
              <a:defRPr sz="1000">
                <a:solidFill>
                  <a:srgbClr val="FFFFFF"/>
                </a:solidFill>
              </a:defRPr>
            </a:lvl1pPr>
            <a:lvl2pPr>
              <a:buFontTx/>
              <a:buNone/>
              <a:defRPr sz="1000">
                <a:solidFill>
                  <a:srgbClr val="FFFFFF"/>
                </a:solidFill>
              </a:defRPr>
            </a:lvl2pPr>
            <a:lvl3pPr>
              <a:buFontTx/>
              <a:buNone/>
              <a:defRPr sz="1000">
                <a:solidFill>
                  <a:srgbClr val="FFFFFF"/>
                </a:solidFill>
              </a:defRPr>
            </a:lvl3pPr>
            <a:lvl4pPr>
              <a:buFontTx/>
              <a:buNone/>
              <a:defRPr sz="1000">
                <a:solidFill>
                  <a:srgbClr val="FFFFFF"/>
                </a:solidFill>
              </a:defRPr>
            </a:lvl4pPr>
            <a:lvl5pPr>
              <a:buFontTx/>
              <a:buNone/>
              <a:defRPr sz="1000">
                <a:solidFill>
                  <a:srgbClr val="FFFFFF"/>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pic>
        <p:nvPicPr>
          <p:cNvPr id="10" name="Picture 9" descr="SE_makebelieve(2).png"/>
          <p:cNvPicPr>
            <a:picLocks noChangeAspect="1"/>
          </p:cNvPicPr>
          <p:nvPr userDrawn="1"/>
        </p:nvPicPr>
        <p:blipFill>
          <a:blip r:embed="rId3" cstate="print"/>
          <a:srcRect b="15392"/>
          <a:stretch>
            <a:fillRect/>
          </a:stretch>
        </p:blipFill>
        <p:spPr>
          <a:xfrm>
            <a:off x="7640877" y="6162804"/>
            <a:ext cx="1456862" cy="695196"/>
          </a:xfrm>
          <a:prstGeom prst="rect">
            <a:avLst/>
          </a:prstGeom>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pic>
        <p:nvPicPr>
          <p:cNvPr id="10" name="Picture 9" descr="dividerinside_orange.jpg"/>
          <p:cNvPicPr>
            <a:picLocks noChangeAspect="1"/>
          </p:cNvPicPr>
          <p:nvPr userDrawn="1"/>
        </p:nvPicPr>
        <p:blipFill>
          <a:blip r:embed="rId2" cstate="print"/>
          <a:stretch>
            <a:fillRect/>
          </a:stretch>
        </p:blipFill>
        <p:spPr>
          <a:xfrm>
            <a:off x="0" y="3568"/>
            <a:ext cx="9144000" cy="6850864"/>
          </a:xfrm>
          <a:prstGeom prst="rect">
            <a:avLst/>
          </a:prstGeom>
        </p:spPr>
      </p:pic>
      <p:sp>
        <p:nvSpPr>
          <p:cNvPr id="3" name="Text Placeholder 2"/>
          <p:cNvSpPr>
            <a:spLocks noGrp="1"/>
          </p:cNvSpPr>
          <p:nvPr>
            <p:ph type="body" idx="1"/>
          </p:nvPr>
        </p:nvSpPr>
        <p:spPr>
          <a:xfrm>
            <a:off x="431800" y="3504804"/>
            <a:ext cx="8205787" cy="522287"/>
          </a:xfrm>
        </p:spPr>
        <p:txBody>
          <a:bodyPr anchor="t" anchorCtr="0"/>
          <a:lstStyle>
            <a:lvl1pPr marL="0" indent="0">
              <a:buNone/>
              <a:defRPr sz="2400">
                <a:solidFill>
                  <a:schemeClr val="tx1"/>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smtClean="0"/>
              <a:t>Click to edit Master text styles</a:t>
            </a:r>
          </a:p>
        </p:txBody>
      </p:sp>
      <p:sp>
        <p:nvSpPr>
          <p:cNvPr id="4" name="Title 3"/>
          <p:cNvSpPr>
            <a:spLocks noGrp="1"/>
          </p:cNvSpPr>
          <p:nvPr>
            <p:ph type="title"/>
          </p:nvPr>
        </p:nvSpPr>
        <p:spPr>
          <a:xfrm>
            <a:off x="431800" y="3051516"/>
            <a:ext cx="8280400" cy="430716"/>
          </a:xfrm>
        </p:spPr>
        <p:txBody>
          <a:bodyPr/>
          <a:lstStyle>
            <a:lvl1pPr>
              <a:defRPr>
                <a:solidFill>
                  <a:schemeClr val="tx1"/>
                </a:solidFill>
              </a:defRPr>
            </a:lvl1pPr>
          </a:lstStyle>
          <a:p>
            <a:r>
              <a:rPr lang="en-US" dirty="0" smtClean="0"/>
              <a:t>Click to edit Master title style</a:t>
            </a:r>
            <a:endParaRPr lang="en-GB" dirty="0"/>
          </a:p>
        </p:txBody>
      </p:sp>
      <p:sp>
        <p:nvSpPr>
          <p:cNvPr id="6" name="txtFooterRight"/>
          <p:cNvSpPr txBox="1"/>
          <p:nvPr userDrawn="1"/>
        </p:nvSpPr>
        <p:spPr>
          <a:xfrm>
            <a:off x="431800" y="6508751"/>
            <a:ext cx="1321844" cy="198581"/>
          </a:xfrm>
          <a:prstGeom prst="rect">
            <a:avLst/>
          </a:prstGeom>
          <a:noFill/>
        </p:spPr>
        <p:txBody>
          <a:bodyPr wrap="square" lIns="0" tIns="0" rIns="0" bIns="0">
            <a:spAutoFit/>
          </a:bodyPr>
          <a:lstStyle/>
          <a:p>
            <a:pPr algn="l">
              <a:lnSpc>
                <a:spcPts val="1700"/>
              </a:lnSpc>
              <a:spcBef>
                <a:spcPts val="0"/>
              </a:spcBef>
              <a:defRPr/>
            </a:pPr>
            <a:r>
              <a:rPr lang="sv-SE" sz="1100" b="1" dirty="0" smtClean="0">
                <a:solidFill>
                  <a:srgbClr val="FFFFFF"/>
                </a:solidFill>
                <a:latin typeface="Arial"/>
              </a:rPr>
              <a:t>CONFIDENTIAL</a:t>
            </a:r>
            <a:endParaRPr lang="sv-SE" sz="1100" b="1" dirty="0">
              <a:solidFill>
                <a:srgbClr val="FFFFFF"/>
              </a:solidFill>
              <a:latin typeface="Arial"/>
            </a:endParaRPr>
          </a:p>
        </p:txBody>
      </p:sp>
      <p:sp>
        <p:nvSpPr>
          <p:cNvPr id="9" name="Content Placeholder 8"/>
          <p:cNvSpPr>
            <a:spLocks noGrp="1"/>
          </p:cNvSpPr>
          <p:nvPr>
            <p:ph sz="quarter" idx="10"/>
          </p:nvPr>
        </p:nvSpPr>
        <p:spPr>
          <a:xfrm>
            <a:off x="1603332" y="6567683"/>
            <a:ext cx="3030538" cy="260350"/>
          </a:xfrm>
        </p:spPr>
        <p:txBody>
          <a:bodyPr/>
          <a:lstStyle>
            <a:lvl1pPr algn="l">
              <a:buFontTx/>
              <a:buNone/>
              <a:defRPr sz="1000">
                <a:solidFill>
                  <a:srgbClr val="FFFFFF"/>
                </a:solidFill>
              </a:defRPr>
            </a:lvl1pPr>
            <a:lvl2pPr>
              <a:buFontTx/>
              <a:buNone/>
              <a:defRPr sz="1000">
                <a:solidFill>
                  <a:srgbClr val="FFFFFF"/>
                </a:solidFill>
              </a:defRPr>
            </a:lvl2pPr>
            <a:lvl3pPr>
              <a:buFontTx/>
              <a:buNone/>
              <a:defRPr sz="1000">
                <a:solidFill>
                  <a:srgbClr val="FFFFFF"/>
                </a:solidFill>
              </a:defRPr>
            </a:lvl3pPr>
            <a:lvl4pPr>
              <a:buFontTx/>
              <a:buNone/>
              <a:defRPr sz="1000">
                <a:solidFill>
                  <a:srgbClr val="FFFFFF"/>
                </a:solidFill>
              </a:defRPr>
            </a:lvl4pPr>
            <a:lvl5pPr>
              <a:buFontTx/>
              <a:buNone/>
              <a:defRPr sz="1000">
                <a:solidFill>
                  <a:srgbClr val="FFFFFF"/>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pic>
        <p:nvPicPr>
          <p:cNvPr id="8" name="Picture 7" descr="SE_makebelieve(2).png"/>
          <p:cNvPicPr>
            <a:picLocks noChangeAspect="1"/>
          </p:cNvPicPr>
          <p:nvPr userDrawn="1"/>
        </p:nvPicPr>
        <p:blipFill>
          <a:blip r:embed="rId3" cstate="print"/>
          <a:srcRect b="15392"/>
          <a:stretch>
            <a:fillRect/>
          </a:stretch>
        </p:blipFill>
        <p:spPr>
          <a:xfrm>
            <a:off x="7640877" y="6162804"/>
            <a:ext cx="1456862" cy="695196"/>
          </a:xfrm>
          <a:prstGeom prst="rect">
            <a:avLst/>
          </a:prstGeom>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sv-SE" dirty="0"/>
          </a:p>
        </p:txBody>
      </p:sp>
      <p:sp>
        <p:nvSpPr>
          <p:cNvPr id="3" name="Content Placeholder 2"/>
          <p:cNvSpPr>
            <a:spLocks noGrp="1"/>
          </p:cNvSpPr>
          <p:nvPr>
            <p:ph sz="half" idx="1"/>
          </p:nvPr>
        </p:nvSpPr>
        <p:spPr>
          <a:xfrm>
            <a:off x="431800" y="1484313"/>
            <a:ext cx="4064000" cy="4681537"/>
          </a:xfrm>
        </p:spPr>
        <p:txBody>
          <a:bodyPr/>
          <a:lstStyle>
            <a:lvl1pPr>
              <a:defRPr sz="2400">
                <a:solidFill>
                  <a:srgbClr val="77787B"/>
                </a:solidFill>
              </a:defRPr>
            </a:lvl1pPr>
            <a:lvl2pPr>
              <a:defRPr sz="2000">
                <a:solidFill>
                  <a:srgbClr val="77787B"/>
                </a:solidFill>
              </a:defRPr>
            </a:lvl2pPr>
            <a:lvl3pPr>
              <a:defRPr sz="2000">
                <a:solidFill>
                  <a:srgbClr val="77787B"/>
                </a:solidFill>
              </a:defRPr>
            </a:lvl3pPr>
            <a:lvl4pPr>
              <a:defRPr sz="2000">
                <a:solidFill>
                  <a:srgbClr val="77787B"/>
                </a:solidFill>
              </a:defRPr>
            </a:lvl4pPr>
            <a:lvl5pPr>
              <a:defRPr sz="2000">
                <a:solidFill>
                  <a:srgbClr val="77787B"/>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sv-SE" dirty="0"/>
          </a:p>
        </p:txBody>
      </p:sp>
      <p:sp>
        <p:nvSpPr>
          <p:cNvPr id="4" name="Content Placeholder 3"/>
          <p:cNvSpPr>
            <a:spLocks noGrp="1"/>
          </p:cNvSpPr>
          <p:nvPr>
            <p:ph sz="half" idx="2"/>
          </p:nvPr>
        </p:nvSpPr>
        <p:spPr>
          <a:xfrm>
            <a:off x="4648200" y="1484313"/>
            <a:ext cx="4064000" cy="4681537"/>
          </a:xfrm>
        </p:spPr>
        <p:txBody>
          <a:bodyPr/>
          <a:lstStyle>
            <a:lvl1pPr>
              <a:defRPr sz="2400">
                <a:solidFill>
                  <a:srgbClr val="77787B"/>
                </a:solidFill>
              </a:defRPr>
            </a:lvl1pPr>
            <a:lvl2pPr>
              <a:defRPr sz="2000">
                <a:solidFill>
                  <a:srgbClr val="77787B"/>
                </a:solidFill>
              </a:defRPr>
            </a:lvl2pPr>
            <a:lvl3pPr>
              <a:defRPr sz="2000">
                <a:solidFill>
                  <a:srgbClr val="77787B"/>
                </a:solidFill>
              </a:defRPr>
            </a:lvl3pPr>
            <a:lvl4pPr>
              <a:defRPr sz="2000">
                <a:solidFill>
                  <a:srgbClr val="77787B"/>
                </a:solidFill>
              </a:defRPr>
            </a:lvl4pPr>
            <a:lvl5pPr>
              <a:defRPr sz="2000">
                <a:solidFill>
                  <a:srgbClr val="77787B"/>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sv-SE" dirty="0"/>
          </a:p>
        </p:txBody>
      </p:sp>
      <p:sp>
        <p:nvSpPr>
          <p:cNvPr id="5" name="Content Placeholder 15"/>
          <p:cNvSpPr>
            <a:spLocks noGrp="1"/>
          </p:cNvSpPr>
          <p:nvPr>
            <p:ph sz="quarter" idx="10"/>
          </p:nvPr>
        </p:nvSpPr>
        <p:spPr>
          <a:xfrm>
            <a:off x="1609725" y="6560072"/>
            <a:ext cx="2962275" cy="260350"/>
          </a:xfrm>
        </p:spPr>
        <p:txBody>
          <a:bodyPr/>
          <a:lstStyle>
            <a:lvl1pPr>
              <a:buFontTx/>
              <a:buNone/>
              <a:defRPr sz="1000">
                <a:latin typeface="Arial" pitchFamily="34" charset="0"/>
                <a:cs typeface="Arial" pitchFamily="34" charset="0"/>
              </a:defRPr>
            </a:lvl1pPr>
            <a:lvl2pPr>
              <a:buFontTx/>
              <a:buNone/>
              <a:defRPr sz="1000">
                <a:latin typeface="Arial" pitchFamily="34" charset="0"/>
                <a:cs typeface="Arial" pitchFamily="34" charset="0"/>
              </a:defRPr>
            </a:lvl2pPr>
            <a:lvl3pPr>
              <a:buFontTx/>
              <a:buNone/>
              <a:defRPr sz="1000">
                <a:latin typeface="Arial" pitchFamily="34" charset="0"/>
                <a:cs typeface="Arial" pitchFamily="34" charset="0"/>
              </a:defRPr>
            </a:lvl3pPr>
            <a:lvl4pPr>
              <a:buFontTx/>
              <a:buNone/>
              <a:defRPr sz="1000">
                <a:latin typeface="Arial" pitchFamily="34" charset="0"/>
                <a:cs typeface="Arial" pitchFamily="34" charset="0"/>
              </a:defRPr>
            </a:lvl4pPr>
            <a:lvl5pPr>
              <a:buFontTx/>
              <a:buNone/>
              <a:defRPr sz="1000">
                <a:latin typeface="Arial" pitchFamily="34" charset="0"/>
                <a:cs typeface="Arial"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6" name="Text Placeholder 2"/>
          <p:cNvSpPr>
            <a:spLocks noGrp="1"/>
          </p:cNvSpPr>
          <p:nvPr>
            <p:ph type="body" idx="11"/>
          </p:nvPr>
        </p:nvSpPr>
        <p:spPr>
          <a:xfrm>
            <a:off x="431800" y="657378"/>
            <a:ext cx="8205787" cy="522287"/>
          </a:xfrm>
        </p:spPr>
        <p:txBody>
          <a:bodyPr anchor="t" anchorCtr="0"/>
          <a:lstStyle>
            <a:lvl1pPr marL="0" indent="0">
              <a:buNone/>
              <a:defRPr sz="2400">
                <a:solidFill>
                  <a:srgbClr val="77787B"/>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smtClean="0"/>
              <a:t>Click to edit Master text styles</a:t>
            </a: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sv-SE" dirty="0"/>
          </a:p>
        </p:txBody>
      </p:sp>
      <p:sp>
        <p:nvSpPr>
          <p:cNvPr id="3" name="Content Placeholder 15"/>
          <p:cNvSpPr>
            <a:spLocks noGrp="1"/>
          </p:cNvSpPr>
          <p:nvPr>
            <p:ph sz="quarter" idx="10"/>
          </p:nvPr>
        </p:nvSpPr>
        <p:spPr>
          <a:xfrm>
            <a:off x="1609725" y="6560072"/>
            <a:ext cx="2962275" cy="260350"/>
          </a:xfrm>
        </p:spPr>
        <p:txBody>
          <a:bodyPr/>
          <a:lstStyle>
            <a:lvl1pPr>
              <a:buFontTx/>
              <a:buNone/>
              <a:defRPr sz="1000">
                <a:latin typeface="Arial" pitchFamily="34" charset="0"/>
                <a:cs typeface="Arial" pitchFamily="34" charset="0"/>
              </a:defRPr>
            </a:lvl1pPr>
            <a:lvl2pPr>
              <a:buFontTx/>
              <a:buNone/>
              <a:defRPr sz="1000">
                <a:latin typeface="Arial" pitchFamily="34" charset="0"/>
                <a:cs typeface="Arial" pitchFamily="34" charset="0"/>
              </a:defRPr>
            </a:lvl2pPr>
            <a:lvl3pPr>
              <a:buFontTx/>
              <a:buNone/>
              <a:defRPr sz="1000">
                <a:latin typeface="Arial" pitchFamily="34" charset="0"/>
                <a:cs typeface="Arial" pitchFamily="34" charset="0"/>
              </a:defRPr>
            </a:lvl3pPr>
            <a:lvl4pPr>
              <a:buFontTx/>
              <a:buNone/>
              <a:defRPr sz="1000">
                <a:latin typeface="Arial" pitchFamily="34" charset="0"/>
                <a:cs typeface="Arial" pitchFamily="34" charset="0"/>
              </a:defRPr>
            </a:lvl4pPr>
            <a:lvl5pPr>
              <a:buFontTx/>
              <a:buNone/>
              <a:defRPr sz="1000">
                <a:latin typeface="Arial" pitchFamily="34" charset="0"/>
                <a:cs typeface="Arial"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4" name="Text Placeholder 2"/>
          <p:cNvSpPr>
            <a:spLocks noGrp="1"/>
          </p:cNvSpPr>
          <p:nvPr>
            <p:ph type="body" idx="11"/>
          </p:nvPr>
        </p:nvSpPr>
        <p:spPr>
          <a:xfrm>
            <a:off x="431800" y="657378"/>
            <a:ext cx="8205787" cy="522287"/>
          </a:xfrm>
        </p:spPr>
        <p:txBody>
          <a:bodyPr anchor="t" anchorCtr="0"/>
          <a:lstStyle>
            <a:lvl1pPr marL="0" indent="0">
              <a:buNone/>
              <a:defRPr sz="2400">
                <a:solidFill>
                  <a:srgbClr val="77787B"/>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smtClean="0"/>
              <a:t>Click to edit Master text styles</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5" name="Picture 4" descr="divider_blue.jpg"/>
          <p:cNvPicPr>
            <a:picLocks noChangeAspect="1"/>
          </p:cNvPicPr>
          <p:nvPr userDrawn="1"/>
        </p:nvPicPr>
        <p:blipFill>
          <a:blip r:embed="rId2" cstate="print"/>
          <a:stretch>
            <a:fillRect/>
          </a:stretch>
        </p:blipFill>
        <p:spPr>
          <a:xfrm>
            <a:off x="0" y="0"/>
            <a:ext cx="9144000" cy="6850864"/>
          </a:xfrm>
          <a:prstGeom prst="rect">
            <a:avLst/>
          </a:prstGeom>
        </p:spPr>
      </p:pic>
      <p:sp>
        <p:nvSpPr>
          <p:cNvPr id="3" name="Text Placeholder 2"/>
          <p:cNvSpPr>
            <a:spLocks noGrp="1"/>
          </p:cNvSpPr>
          <p:nvPr>
            <p:ph type="body" idx="1"/>
          </p:nvPr>
        </p:nvSpPr>
        <p:spPr>
          <a:xfrm>
            <a:off x="431800" y="1726112"/>
            <a:ext cx="8205787" cy="522287"/>
          </a:xfrm>
        </p:spPr>
        <p:txBody>
          <a:bodyPr anchor="t" anchorCtr="0"/>
          <a:lstStyle>
            <a:lvl1pPr marL="0" indent="0">
              <a:buNone/>
              <a:defRPr sz="2400">
                <a:solidFill>
                  <a:srgbClr val="77787B"/>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Title 3"/>
          <p:cNvSpPr>
            <a:spLocks noGrp="1"/>
          </p:cNvSpPr>
          <p:nvPr>
            <p:ph type="title"/>
          </p:nvPr>
        </p:nvSpPr>
        <p:spPr>
          <a:xfrm>
            <a:off x="431800" y="1297876"/>
            <a:ext cx="8280400" cy="523858"/>
          </a:xfrm>
        </p:spPr>
        <p:txBody>
          <a:bodyPr/>
          <a:lstStyle/>
          <a:p>
            <a:r>
              <a:rPr lang="en-US" smtClean="0"/>
              <a:t>Click to edit Master title style</a:t>
            </a:r>
            <a:endParaRPr lang="en-GB" dirty="0"/>
          </a:p>
        </p:txBody>
      </p:sp>
      <p:sp>
        <p:nvSpPr>
          <p:cNvPr id="6" name="txtFooterRight"/>
          <p:cNvSpPr txBox="1"/>
          <p:nvPr userDrawn="1"/>
        </p:nvSpPr>
        <p:spPr>
          <a:xfrm>
            <a:off x="431800" y="6508751"/>
            <a:ext cx="1321844" cy="198581"/>
          </a:xfrm>
          <a:prstGeom prst="rect">
            <a:avLst/>
          </a:prstGeom>
          <a:noFill/>
        </p:spPr>
        <p:txBody>
          <a:bodyPr wrap="square" lIns="0" tIns="0" rIns="0" bIns="0">
            <a:spAutoFit/>
          </a:bodyPr>
          <a:lstStyle/>
          <a:p>
            <a:pPr algn="l">
              <a:lnSpc>
                <a:spcPts val="1700"/>
              </a:lnSpc>
              <a:spcBef>
                <a:spcPts val="0"/>
              </a:spcBef>
              <a:defRPr/>
            </a:pPr>
            <a:r>
              <a:rPr lang="sv-SE" sz="1100" b="1" dirty="0" smtClean="0">
                <a:solidFill>
                  <a:srgbClr val="FFFFFF"/>
                </a:solidFill>
                <a:latin typeface="Arial"/>
              </a:rPr>
              <a:t>CONFIDENTIAL</a:t>
            </a:r>
            <a:endParaRPr lang="sv-SE" sz="1100" b="1" dirty="0">
              <a:solidFill>
                <a:srgbClr val="FFFFFF"/>
              </a:solidFill>
              <a:latin typeface="Arial"/>
            </a:endParaRPr>
          </a:p>
        </p:txBody>
      </p:sp>
      <p:sp>
        <p:nvSpPr>
          <p:cNvPr id="9" name="Content Placeholder 8"/>
          <p:cNvSpPr>
            <a:spLocks noGrp="1"/>
          </p:cNvSpPr>
          <p:nvPr>
            <p:ph sz="quarter" idx="10"/>
          </p:nvPr>
        </p:nvSpPr>
        <p:spPr>
          <a:xfrm>
            <a:off x="1603332" y="6567683"/>
            <a:ext cx="3030538" cy="260350"/>
          </a:xfrm>
        </p:spPr>
        <p:txBody>
          <a:bodyPr/>
          <a:lstStyle>
            <a:lvl1pPr algn="l">
              <a:buFontTx/>
              <a:buNone/>
              <a:defRPr sz="1000">
                <a:solidFill>
                  <a:srgbClr val="FFFFFF"/>
                </a:solidFill>
              </a:defRPr>
            </a:lvl1pPr>
            <a:lvl2pPr>
              <a:buFontTx/>
              <a:buNone/>
              <a:defRPr sz="1000">
                <a:solidFill>
                  <a:srgbClr val="FFFFFF"/>
                </a:solidFill>
              </a:defRPr>
            </a:lvl2pPr>
            <a:lvl3pPr>
              <a:buFontTx/>
              <a:buNone/>
              <a:defRPr sz="1000">
                <a:solidFill>
                  <a:srgbClr val="FFFFFF"/>
                </a:solidFill>
              </a:defRPr>
            </a:lvl3pPr>
            <a:lvl4pPr>
              <a:buFontTx/>
              <a:buNone/>
              <a:defRPr sz="1000">
                <a:solidFill>
                  <a:srgbClr val="FFFFFF"/>
                </a:solidFill>
              </a:defRPr>
            </a:lvl4pPr>
            <a:lvl5pPr>
              <a:buFontTx/>
              <a:buNone/>
              <a:defRPr sz="1000">
                <a:solidFill>
                  <a:srgbClr val="FFFFFF"/>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pic>
        <p:nvPicPr>
          <p:cNvPr id="11" name="Picture 10" descr="SE_makebelieve(2).png"/>
          <p:cNvPicPr>
            <a:picLocks noChangeAspect="1"/>
          </p:cNvPicPr>
          <p:nvPr userDrawn="1"/>
        </p:nvPicPr>
        <p:blipFill>
          <a:blip r:embed="rId3" cstate="print"/>
          <a:srcRect b="15392"/>
          <a:stretch>
            <a:fillRect/>
          </a:stretch>
        </p:blipFill>
        <p:spPr>
          <a:xfrm>
            <a:off x="7640877" y="6162804"/>
            <a:ext cx="1456862" cy="695196"/>
          </a:xfrm>
          <a:prstGeom prst="rect">
            <a:avLst/>
          </a:prstGeom>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Content Placeholder 15"/>
          <p:cNvSpPr>
            <a:spLocks noGrp="1"/>
          </p:cNvSpPr>
          <p:nvPr>
            <p:ph sz="quarter" idx="10"/>
          </p:nvPr>
        </p:nvSpPr>
        <p:spPr>
          <a:xfrm>
            <a:off x="1609725" y="6560072"/>
            <a:ext cx="2962275" cy="260350"/>
          </a:xfrm>
        </p:spPr>
        <p:txBody>
          <a:bodyPr/>
          <a:lstStyle>
            <a:lvl1pPr>
              <a:buFontTx/>
              <a:buNone/>
              <a:defRPr sz="1000">
                <a:latin typeface="Arial" pitchFamily="34" charset="0"/>
                <a:cs typeface="Arial" pitchFamily="34" charset="0"/>
              </a:defRPr>
            </a:lvl1pPr>
            <a:lvl2pPr>
              <a:buFontTx/>
              <a:buNone/>
              <a:defRPr sz="1000">
                <a:latin typeface="Arial" pitchFamily="34" charset="0"/>
                <a:cs typeface="Arial" pitchFamily="34" charset="0"/>
              </a:defRPr>
            </a:lvl2pPr>
            <a:lvl3pPr>
              <a:buFontTx/>
              <a:buNone/>
              <a:defRPr sz="1000">
                <a:latin typeface="Arial" pitchFamily="34" charset="0"/>
                <a:cs typeface="Arial" pitchFamily="34" charset="0"/>
              </a:defRPr>
            </a:lvl3pPr>
            <a:lvl4pPr>
              <a:buFontTx/>
              <a:buNone/>
              <a:defRPr sz="1000">
                <a:latin typeface="Arial" pitchFamily="34" charset="0"/>
                <a:cs typeface="Arial" pitchFamily="34" charset="0"/>
              </a:defRPr>
            </a:lvl4pPr>
            <a:lvl5pPr>
              <a:buFontTx/>
              <a:buNone/>
              <a:defRPr sz="1000">
                <a:latin typeface="Arial" pitchFamily="34" charset="0"/>
                <a:cs typeface="Arial"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Final Slide">
    <p:spTree>
      <p:nvGrpSpPr>
        <p:cNvPr id="1" name=""/>
        <p:cNvGrpSpPr/>
        <p:nvPr/>
      </p:nvGrpSpPr>
      <p:grpSpPr>
        <a:xfrm>
          <a:off x="0" y="0"/>
          <a:ext cx="0" cy="0"/>
          <a:chOff x="0" y="0"/>
          <a:chExt cx="0" cy="0"/>
        </a:xfrm>
      </p:grpSpPr>
      <p:pic>
        <p:nvPicPr>
          <p:cNvPr id="8" name="Picture 7" descr="thankyou_orange.jpg"/>
          <p:cNvPicPr>
            <a:picLocks noChangeAspect="1"/>
          </p:cNvPicPr>
          <p:nvPr userDrawn="1"/>
        </p:nvPicPr>
        <p:blipFill>
          <a:blip r:embed="rId2" cstate="print"/>
          <a:stretch>
            <a:fillRect/>
          </a:stretch>
        </p:blipFill>
        <p:spPr>
          <a:xfrm>
            <a:off x="0" y="3568"/>
            <a:ext cx="9144000" cy="6850864"/>
          </a:xfrm>
          <a:prstGeom prst="rect">
            <a:avLst/>
          </a:prstGeom>
        </p:spPr>
      </p:pic>
      <p:sp>
        <p:nvSpPr>
          <p:cNvPr id="10" name="txtFooterCVLPage"/>
          <p:cNvSpPr txBox="1"/>
          <p:nvPr userDrawn="1"/>
        </p:nvSpPr>
        <p:spPr>
          <a:xfrm>
            <a:off x="4502999" y="6508750"/>
            <a:ext cx="1079500" cy="192088"/>
          </a:xfrm>
          <a:prstGeom prst="rect">
            <a:avLst/>
          </a:prstGeom>
          <a:noFill/>
        </p:spPr>
        <p:txBody>
          <a:bodyPr lIns="0" tIns="0" rIns="0" bIns="0">
            <a:spAutoFit/>
          </a:bodyPr>
          <a:lstStyle/>
          <a:p>
            <a:pPr>
              <a:lnSpc>
                <a:spcPts val="1700"/>
              </a:lnSpc>
              <a:spcBef>
                <a:spcPts val="0"/>
              </a:spcBef>
              <a:defRPr/>
            </a:pPr>
            <a:fld id="{2562AAA0-7981-4E4B-8798-264F4CF6E0AF}" type="slidenum">
              <a:rPr lang="sv-SE">
                <a:solidFill>
                  <a:srgbClr val="77787B"/>
                </a:solidFill>
                <a:latin typeface="Arial"/>
              </a:rPr>
              <a:pPr>
                <a:lnSpc>
                  <a:spcPts val="1700"/>
                </a:lnSpc>
                <a:spcBef>
                  <a:spcPts val="0"/>
                </a:spcBef>
                <a:defRPr/>
              </a:pPr>
              <a:t>‹#›</a:t>
            </a:fld>
            <a:endParaRPr lang="sv-SE" dirty="0">
              <a:solidFill>
                <a:srgbClr val="77787B"/>
              </a:solidFill>
              <a:latin typeface="Arial"/>
            </a:endParaRPr>
          </a:p>
        </p:txBody>
      </p:sp>
      <p:sp>
        <p:nvSpPr>
          <p:cNvPr id="6146" name="Rectangle 2"/>
          <p:cNvSpPr>
            <a:spLocks noGrp="1" noChangeArrowheads="1"/>
          </p:cNvSpPr>
          <p:nvPr>
            <p:ph type="ctrTitle"/>
          </p:nvPr>
        </p:nvSpPr>
        <p:spPr>
          <a:xfrm>
            <a:off x="5461348" y="5123145"/>
            <a:ext cx="3388638" cy="475989"/>
          </a:xfrm>
        </p:spPr>
        <p:txBody>
          <a:bodyPr anchor="t" anchorCtr="0"/>
          <a:lstStyle>
            <a:lvl1pPr algn="l">
              <a:defRPr sz="2400">
                <a:solidFill>
                  <a:schemeClr val="tx2"/>
                </a:solidFill>
              </a:defRPr>
            </a:lvl1pPr>
          </a:lstStyle>
          <a:p>
            <a:r>
              <a:rPr lang="en-US" dirty="0" smtClean="0"/>
              <a:t>Click to edit Master title style</a:t>
            </a:r>
            <a:endParaRPr lang="en-GB" dirty="0"/>
          </a:p>
        </p:txBody>
      </p:sp>
      <p:sp>
        <p:nvSpPr>
          <p:cNvPr id="6147" name="Rectangle 3"/>
          <p:cNvSpPr>
            <a:spLocks noGrp="1" noChangeArrowheads="1"/>
          </p:cNvSpPr>
          <p:nvPr>
            <p:ph type="subTitle" idx="1"/>
          </p:nvPr>
        </p:nvSpPr>
        <p:spPr>
          <a:xfrm>
            <a:off x="5461348" y="5599134"/>
            <a:ext cx="3388638" cy="641872"/>
          </a:xfrm>
        </p:spPr>
        <p:txBody>
          <a:bodyPr anchor="t" anchorCtr="0"/>
          <a:lstStyle>
            <a:lvl1pPr marL="0" indent="0" algn="l">
              <a:buFontTx/>
              <a:buNone/>
              <a:defRPr sz="2000">
                <a:solidFill>
                  <a:srgbClr val="77787B"/>
                </a:solidFill>
              </a:defRPr>
            </a:lvl1pPr>
          </a:lstStyle>
          <a:p>
            <a:r>
              <a:rPr lang="en-US" dirty="0" smtClean="0"/>
              <a:t>Click to edit Master subtitle style</a:t>
            </a:r>
            <a:endParaRPr lang="en-GB" dirty="0"/>
          </a:p>
        </p:txBody>
      </p:sp>
      <p:sp>
        <p:nvSpPr>
          <p:cNvPr id="12" name="txtFooterRight"/>
          <p:cNvSpPr txBox="1"/>
          <p:nvPr userDrawn="1"/>
        </p:nvSpPr>
        <p:spPr>
          <a:xfrm>
            <a:off x="431800" y="6508751"/>
            <a:ext cx="1321844" cy="195631"/>
          </a:xfrm>
          <a:prstGeom prst="rect">
            <a:avLst/>
          </a:prstGeom>
          <a:noFill/>
        </p:spPr>
        <p:txBody>
          <a:bodyPr wrap="square" lIns="0" tIns="0" rIns="0" bIns="0">
            <a:spAutoFit/>
          </a:bodyPr>
          <a:lstStyle/>
          <a:p>
            <a:pPr algn="l">
              <a:lnSpc>
                <a:spcPts val="1700"/>
              </a:lnSpc>
              <a:spcBef>
                <a:spcPts val="0"/>
              </a:spcBef>
              <a:defRPr/>
            </a:pPr>
            <a:r>
              <a:rPr lang="sv-SE" sz="1100" b="1" dirty="0" smtClean="0">
                <a:solidFill>
                  <a:schemeClr val="bg1"/>
                </a:solidFill>
                <a:latin typeface="Arial"/>
              </a:rPr>
              <a:t>CONFIDENTIAL</a:t>
            </a:r>
            <a:endParaRPr lang="sv-SE" sz="1100" b="1" dirty="0">
              <a:solidFill>
                <a:schemeClr val="bg1"/>
              </a:solidFill>
              <a:latin typeface="Arial"/>
            </a:endParaRPr>
          </a:p>
        </p:txBody>
      </p:sp>
      <p:pic>
        <p:nvPicPr>
          <p:cNvPr id="11" name="Picture 10" descr="SE_makebelieve(2).png"/>
          <p:cNvPicPr>
            <a:picLocks noChangeAspect="1"/>
          </p:cNvPicPr>
          <p:nvPr userDrawn="1"/>
        </p:nvPicPr>
        <p:blipFill>
          <a:blip r:embed="rId3" cstate="print"/>
          <a:srcRect b="15392"/>
          <a:stretch>
            <a:fillRect/>
          </a:stretch>
        </p:blipFill>
        <p:spPr>
          <a:xfrm>
            <a:off x="7640877" y="6162804"/>
            <a:ext cx="1456862" cy="695196"/>
          </a:xfrm>
          <a:prstGeom prst="rect">
            <a:avLst/>
          </a:prstGeom>
        </p:spPr>
      </p:pic>
    </p:spTree>
  </p:cSld>
  <p:clrMapOvr>
    <a:overrideClrMapping bg1="lt1" tx1="dk1" bg2="lt2" tx2="dk2" accent1="accent1" accent2="accent2" accent3="accent3" accent4="accent4" accent5="accent5" accent6="accent6" hlink="hlink" folHlink="folHlink"/>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pic>
        <p:nvPicPr>
          <p:cNvPr id="13" name="Picture 12" descr="cover_cherry.jpg"/>
          <p:cNvPicPr>
            <a:picLocks noChangeAspect="1"/>
          </p:cNvPicPr>
          <p:nvPr userDrawn="1"/>
        </p:nvPicPr>
        <p:blipFill>
          <a:blip r:embed="rId2" cstate="print"/>
          <a:stretch>
            <a:fillRect/>
          </a:stretch>
        </p:blipFill>
        <p:spPr>
          <a:xfrm>
            <a:off x="0" y="3568"/>
            <a:ext cx="9144000" cy="6850864"/>
          </a:xfrm>
          <a:prstGeom prst="rect">
            <a:avLst/>
          </a:prstGeom>
        </p:spPr>
      </p:pic>
      <p:sp>
        <p:nvSpPr>
          <p:cNvPr id="10" name="txtFooterCVLPage"/>
          <p:cNvSpPr txBox="1"/>
          <p:nvPr userDrawn="1"/>
        </p:nvSpPr>
        <p:spPr>
          <a:xfrm>
            <a:off x="4502999" y="6508750"/>
            <a:ext cx="1079500" cy="192088"/>
          </a:xfrm>
          <a:prstGeom prst="rect">
            <a:avLst/>
          </a:prstGeom>
          <a:noFill/>
        </p:spPr>
        <p:txBody>
          <a:bodyPr lIns="0" tIns="0" rIns="0" bIns="0">
            <a:spAutoFit/>
          </a:bodyPr>
          <a:lstStyle/>
          <a:p>
            <a:pPr>
              <a:lnSpc>
                <a:spcPts val="1700"/>
              </a:lnSpc>
              <a:spcBef>
                <a:spcPts val="0"/>
              </a:spcBef>
              <a:defRPr/>
            </a:pPr>
            <a:fld id="{2562AAA0-7981-4E4B-8798-264F4CF6E0AF}" type="slidenum">
              <a:rPr lang="sv-SE">
                <a:solidFill>
                  <a:srgbClr val="77787B"/>
                </a:solidFill>
                <a:latin typeface="Arial"/>
              </a:rPr>
              <a:pPr>
                <a:lnSpc>
                  <a:spcPts val="1700"/>
                </a:lnSpc>
                <a:spcBef>
                  <a:spcPts val="0"/>
                </a:spcBef>
                <a:defRPr/>
              </a:pPr>
              <a:t>‹#›</a:t>
            </a:fld>
            <a:endParaRPr lang="sv-SE" dirty="0">
              <a:solidFill>
                <a:srgbClr val="77787B"/>
              </a:solidFill>
              <a:latin typeface="Arial"/>
            </a:endParaRPr>
          </a:p>
        </p:txBody>
      </p:sp>
      <p:sp>
        <p:nvSpPr>
          <p:cNvPr id="6146" name="Rectangle 2"/>
          <p:cNvSpPr>
            <a:spLocks noGrp="1" noChangeArrowheads="1"/>
          </p:cNvSpPr>
          <p:nvPr>
            <p:ph type="ctrTitle"/>
          </p:nvPr>
        </p:nvSpPr>
        <p:spPr>
          <a:xfrm>
            <a:off x="431800" y="1290441"/>
            <a:ext cx="8280400" cy="400571"/>
          </a:xfrm>
        </p:spPr>
        <p:txBody>
          <a:bodyPr anchor="t" anchorCtr="0"/>
          <a:lstStyle>
            <a:lvl1pPr algn="l">
              <a:defRPr sz="2800">
                <a:solidFill>
                  <a:schemeClr val="tx2"/>
                </a:solidFill>
              </a:defRPr>
            </a:lvl1pPr>
          </a:lstStyle>
          <a:p>
            <a:r>
              <a:rPr lang="en-US" dirty="0" smtClean="0"/>
              <a:t>Click to edit Master title style</a:t>
            </a:r>
            <a:endParaRPr lang="en-GB" dirty="0"/>
          </a:p>
        </p:txBody>
      </p:sp>
      <p:sp>
        <p:nvSpPr>
          <p:cNvPr id="6147" name="Rectangle 3"/>
          <p:cNvSpPr>
            <a:spLocks noGrp="1" noChangeArrowheads="1"/>
          </p:cNvSpPr>
          <p:nvPr>
            <p:ph type="subTitle" idx="1"/>
          </p:nvPr>
        </p:nvSpPr>
        <p:spPr>
          <a:xfrm>
            <a:off x="431800" y="1717412"/>
            <a:ext cx="8280400" cy="451807"/>
          </a:xfrm>
        </p:spPr>
        <p:txBody>
          <a:bodyPr anchor="t" anchorCtr="0"/>
          <a:lstStyle>
            <a:lvl1pPr marL="0" indent="0" algn="l">
              <a:buFontTx/>
              <a:buNone/>
              <a:defRPr sz="2400">
                <a:solidFill>
                  <a:srgbClr val="77787B"/>
                </a:solidFill>
              </a:defRPr>
            </a:lvl1pPr>
          </a:lstStyle>
          <a:p>
            <a:r>
              <a:rPr lang="en-US" dirty="0" smtClean="0"/>
              <a:t>Click to edit Master subtitle style</a:t>
            </a:r>
            <a:endParaRPr lang="en-GB" dirty="0"/>
          </a:p>
        </p:txBody>
      </p:sp>
      <p:sp>
        <p:nvSpPr>
          <p:cNvPr id="12" name="txtFooterRight"/>
          <p:cNvSpPr txBox="1"/>
          <p:nvPr userDrawn="1"/>
        </p:nvSpPr>
        <p:spPr>
          <a:xfrm>
            <a:off x="431800" y="6508751"/>
            <a:ext cx="1321844" cy="195631"/>
          </a:xfrm>
          <a:prstGeom prst="rect">
            <a:avLst/>
          </a:prstGeom>
          <a:noFill/>
        </p:spPr>
        <p:txBody>
          <a:bodyPr wrap="square" lIns="0" tIns="0" rIns="0" bIns="0">
            <a:spAutoFit/>
          </a:bodyPr>
          <a:lstStyle/>
          <a:p>
            <a:pPr algn="l">
              <a:lnSpc>
                <a:spcPts val="1700"/>
              </a:lnSpc>
              <a:spcBef>
                <a:spcPts val="0"/>
              </a:spcBef>
              <a:defRPr/>
            </a:pPr>
            <a:r>
              <a:rPr lang="sv-SE" sz="1100" b="1" dirty="0" smtClean="0">
                <a:solidFill>
                  <a:srgbClr val="FF0000"/>
                </a:solidFill>
                <a:latin typeface="Arial"/>
              </a:rPr>
              <a:t>CONFIDENTIAL</a:t>
            </a:r>
            <a:endParaRPr lang="sv-SE" sz="1100" b="1" dirty="0">
              <a:solidFill>
                <a:srgbClr val="FF0000"/>
              </a:solidFill>
              <a:latin typeface="Arial"/>
            </a:endParaRPr>
          </a:p>
        </p:txBody>
      </p:sp>
      <p:sp>
        <p:nvSpPr>
          <p:cNvPr id="16" name="Content Placeholder 15"/>
          <p:cNvSpPr>
            <a:spLocks noGrp="1"/>
          </p:cNvSpPr>
          <p:nvPr>
            <p:ph sz="quarter" idx="10"/>
          </p:nvPr>
        </p:nvSpPr>
        <p:spPr>
          <a:xfrm>
            <a:off x="1609725" y="6560072"/>
            <a:ext cx="2962275" cy="260350"/>
          </a:xfrm>
        </p:spPr>
        <p:txBody>
          <a:bodyPr/>
          <a:lstStyle>
            <a:lvl1pPr>
              <a:buFontTx/>
              <a:buNone/>
              <a:defRPr sz="1000">
                <a:latin typeface="Arial" pitchFamily="34" charset="0"/>
                <a:cs typeface="Arial" pitchFamily="34" charset="0"/>
              </a:defRPr>
            </a:lvl1pPr>
            <a:lvl2pPr>
              <a:buFontTx/>
              <a:buNone/>
              <a:defRPr sz="1000">
                <a:latin typeface="Arial" pitchFamily="34" charset="0"/>
                <a:cs typeface="Arial" pitchFamily="34" charset="0"/>
              </a:defRPr>
            </a:lvl2pPr>
            <a:lvl3pPr>
              <a:buFontTx/>
              <a:buNone/>
              <a:defRPr sz="1000">
                <a:latin typeface="Arial" pitchFamily="34" charset="0"/>
                <a:cs typeface="Arial" pitchFamily="34" charset="0"/>
              </a:defRPr>
            </a:lvl3pPr>
            <a:lvl4pPr>
              <a:buFontTx/>
              <a:buNone/>
              <a:defRPr sz="1000">
                <a:latin typeface="Arial" pitchFamily="34" charset="0"/>
                <a:cs typeface="Arial" pitchFamily="34" charset="0"/>
              </a:defRPr>
            </a:lvl4pPr>
            <a:lvl5pPr>
              <a:buFontTx/>
              <a:buNone/>
              <a:defRPr sz="1000">
                <a:latin typeface="Arial" pitchFamily="34" charset="0"/>
                <a:cs typeface="Arial"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pic>
        <p:nvPicPr>
          <p:cNvPr id="11" name="Picture 10" descr="SE_makebelieve_wht.png"/>
          <p:cNvPicPr>
            <a:picLocks noChangeAspect="1"/>
          </p:cNvPicPr>
          <p:nvPr userDrawn="1"/>
        </p:nvPicPr>
        <p:blipFill>
          <a:blip r:embed="rId3" cstate="print"/>
          <a:srcRect b="14431"/>
          <a:stretch>
            <a:fillRect/>
          </a:stretch>
        </p:blipFill>
        <p:spPr>
          <a:xfrm>
            <a:off x="7653403" y="6162805"/>
            <a:ext cx="1440493" cy="695195"/>
          </a:xfrm>
          <a:prstGeom prst="rect">
            <a:avLst/>
          </a:prstGeom>
        </p:spPr>
      </p:pic>
    </p:spTree>
  </p:cSld>
  <p:clrMapOvr>
    <a:overrideClrMapping bg1="lt1" tx1="dk1" bg2="lt2" tx2="dk2" accent1="accent1" accent2="accent2" accent3="accent3" accent4="accent4" accent5="accent5" accent6="accent6" hlink="hlink" folHlink="folHlink"/>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userDrawn="1">
  <p:cSld name="2_Title Slide">
    <p:spTree>
      <p:nvGrpSpPr>
        <p:cNvPr id="1" name=""/>
        <p:cNvGrpSpPr/>
        <p:nvPr/>
      </p:nvGrpSpPr>
      <p:grpSpPr>
        <a:xfrm>
          <a:off x="0" y="0"/>
          <a:ext cx="0" cy="0"/>
          <a:chOff x="0" y="0"/>
          <a:chExt cx="0" cy="0"/>
        </a:xfrm>
      </p:grpSpPr>
      <p:pic>
        <p:nvPicPr>
          <p:cNvPr id="13" name="Picture 12" descr="cover_cherry.jpg"/>
          <p:cNvPicPr>
            <a:picLocks noChangeAspect="1"/>
          </p:cNvPicPr>
          <p:nvPr userDrawn="1"/>
        </p:nvPicPr>
        <p:blipFill>
          <a:blip r:embed="rId2" cstate="print"/>
          <a:stretch>
            <a:fillRect/>
          </a:stretch>
        </p:blipFill>
        <p:spPr>
          <a:xfrm>
            <a:off x="0" y="3568"/>
            <a:ext cx="9144000" cy="6850864"/>
          </a:xfrm>
          <a:prstGeom prst="rect">
            <a:avLst/>
          </a:prstGeom>
        </p:spPr>
      </p:pic>
      <p:sp>
        <p:nvSpPr>
          <p:cNvPr id="10" name="txtFooterCVLPage"/>
          <p:cNvSpPr txBox="1"/>
          <p:nvPr userDrawn="1"/>
        </p:nvSpPr>
        <p:spPr>
          <a:xfrm>
            <a:off x="4502999" y="6508750"/>
            <a:ext cx="1079500" cy="192088"/>
          </a:xfrm>
          <a:prstGeom prst="rect">
            <a:avLst/>
          </a:prstGeom>
          <a:noFill/>
        </p:spPr>
        <p:txBody>
          <a:bodyPr lIns="0" tIns="0" rIns="0" bIns="0">
            <a:spAutoFit/>
          </a:bodyPr>
          <a:lstStyle/>
          <a:p>
            <a:pPr>
              <a:lnSpc>
                <a:spcPts val="1700"/>
              </a:lnSpc>
              <a:spcBef>
                <a:spcPts val="0"/>
              </a:spcBef>
              <a:defRPr/>
            </a:pPr>
            <a:fld id="{2562AAA0-7981-4E4B-8798-264F4CF6E0AF}" type="slidenum">
              <a:rPr lang="sv-SE">
                <a:solidFill>
                  <a:srgbClr val="77787B"/>
                </a:solidFill>
                <a:latin typeface="Arial"/>
              </a:rPr>
              <a:pPr>
                <a:lnSpc>
                  <a:spcPts val="1700"/>
                </a:lnSpc>
                <a:spcBef>
                  <a:spcPts val="0"/>
                </a:spcBef>
                <a:defRPr/>
              </a:pPr>
              <a:t>‹#›</a:t>
            </a:fld>
            <a:endParaRPr lang="sv-SE" dirty="0">
              <a:solidFill>
                <a:srgbClr val="77787B"/>
              </a:solidFill>
              <a:latin typeface="Arial"/>
            </a:endParaRPr>
          </a:p>
        </p:txBody>
      </p:sp>
      <p:sp>
        <p:nvSpPr>
          <p:cNvPr id="6146" name="Rectangle 2"/>
          <p:cNvSpPr>
            <a:spLocks noGrp="1" noChangeArrowheads="1"/>
          </p:cNvSpPr>
          <p:nvPr>
            <p:ph type="ctrTitle"/>
          </p:nvPr>
        </p:nvSpPr>
        <p:spPr>
          <a:xfrm>
            <a:off x="431800" y="1290441"/>
            <a:ext cx="8280400" cy="400571"/>
          </a:xfrm>
        </p:spPr>
        <p:txBody>
          <a:bodyPr anchor="t" anchorCtr="0"/>
          <a:lstStyle>
            <a:lvl1pPr algn="l">
              <a:defRPr sz="2800">
                <a:solidFill>
                  <a:schemeClr val="tx2"/>
                </a:solidFill>
              </a:defRPr>
            </a:lvl1pPr>
          </a:lstStyle>
          <a:p>
            <a:r>
              <a:rPr lang="en-US" dirty="0" smtClean="0"/>
              <a:t>Click to edit Master title style</a:t>
            </a:r>
            <a:endParaRPr lang="en-GB" dirty="0"/>
          </a:p>
        </p:txBody>
      </p:sp>
      <p:sp>
        <p:nvSpPr>
          <p:cNvPr id="6147" name="Rectangle 3"/>
          <p:cNvSpPr>
            <a:spLocks noGrp="1" noChangeArrowheads="1"/>
          </p:cNvSpPr>
          <p:nvPr>
            <p:ph type="subTitle" idx="1"/>
          </p:nvPr>
        </p:nvSpPr>
        <p:spPr>
          <a:xfrm>
            <a:off x="431800" y="1717412"/>
            <a:ext cx="8280400" cy="451807"/>
          </a:xfrm>
        </p:spPr>
        <p:txBody>
          <a:bodyPr anchor="t" anchorCtr="0"/>
          <a:lstStyle>
            <a:lvl1pPr marL="0" indent="0" algn="l">
              <a:buFontTx/>
              <a:buNone/>
              <a:defRPr sz="2400">
                <a:solidFill>
                  <a:srgbClr val="77787B"/>
                </a:solidFill>
              </a:defRPr>
            </a:lvl1pPr>
          </a:lstStyle>
          <a:p>
            <a:r>
              <a:rPr lang="en-US" dirty="0" smtClean="0"/>
              <a:t>Click to edit Master subtitle style</a:t>
            </a:r>
            <a:endParaRPr lang="en-GB" dirty="0"/>
          </a:p>
        </p:txBody>
      </p:sp>
      <p:sp>
        <p:nvSpPr>
          <p:cNvPr id="12" name="txtFooterRight"/>
          <p:cNvSpPr txBox="1"/>
          <p:nvPr userDrawn="1"/>
        </p:nvSpPr>
        <p:spPr>
          <a:xfrm>
            <a:off x="431800" y="6508751"/>
            <a:ext cx="1321844" cy="195631"/>
          </a:xfrm>
          <a:prstGeom prst="rect">
            <a:avLst/>
          </a:prstGeom>
          <a:noFill/>
        </p:spPr>
        <p:txBody>
          <a:bodyPr wrap="square" lIns="0" tIns="0" rIns="0" bIns="0">
            <a:spAutoFit/>
          </a:bodyPr>
          <a:lstStyle/>
          <a:p>
            <a:pPr algn="l">
              <a:lnSpc>
                <a:spcPts val="1700"/>
              </a:lnSpc>
              <a:spcBef>
                <a:spcPts val="0"/>
              </a:spcBef>
              <a:defRPr/>
            </a:pPr>
            <a:r>
              <a:rPr lang="sv-SE" sz="1100" b="1" dirty="0" smtClean="0">
                <a:solidFill>
                  <a:srgbClr val="FF0000"/>
                </a:solidFill>
                <a:latin typeface="Arial"/>
              </a:rPr>
              <a:t>CONFIDENTIAL</a:t>
            </a:r>
            <a:endParaRPr lang="sv-SE" sz="1100" b="1" dirty="0">
              <a:solidFill>
                <a:srgbClr val="FF0000"/>
              </a:solidFill>
              <a:latin typeface="Arial"/>
            </a:endParaRPr>
          </a:p>
        </p:txBody>
      </p:sp>
      <p:sp>
        <p:nvSpPr>
          <p:cNvPr id="16" name="Content Placeholder 15"/>
          <p:cNvSpPr>
            <a:spLocks noGrp="1"/>
          </p:cNvSpPr>
          <p:nvPr>
            <p:ph sz="quarter" idx="10"/>
          </p:nvPr>
        </p:nvSpPr>
        <p:spPr>
          <a:xfrm>
            <a:off x="1609725" y="6560072"/>
            <a:ext cx="2962275" cy="260350"/>
          </a:xfrm>
        </p:spPr>
        <p:txBody>
          <a:bodyPr/>
          <a:lstStyle>
            <a:lvl1pPr>
              <a:buFontTx/>
              <a:buNone/>
              <a:defRPr sz="1000">
                <a:latin typeface="Arial" pitchFamily="34" charset="0"/>
                <a:cs typeface="Arial" pitchFamily="34" charset="0"/>
              </a:defRPr>
            </a:lvl1pPr>
            <a:lvl2pPr>
              <a:buFontTx/>
              <a:buNone/>
              <a:defRPr sz="1000">
                <a:latin typeface="Arial" pitchFamily="34" charset="0"/>
                <a:cs typeface="Arial" pitchFamily="34" charset="0"/>
              </a:defRPr>
            </a:lvl2pPr>
            <a:lvl3pPr>
              <a:buFontTx/>
              <a:buNone/>
              <a:defRPr sz="1000">
                <a:latin typeface="Arial" pitchFamily="34" charset="0"/>
                <a:cs typeface="Arial" pitchFamily="34" charset="0"/>
              </a:defRPr>
            </a:lvl3pPr>
            <a:lvl4pPr>
              <a:buFontTx/>
              <a:buNone/>
              <a:defRPr sz="1000">
                <a:latin typeface="Arial" pitchFamily="34" charset="0"/>
                <a:cs typeface="Arial" pitchFamily="34" charset="0"/>
              </a:defRPr>
            </a:lvl4pPr>
            <a:lvl5pPr>
              <a:buFontTx/>
              <a:buNone/>
              <a:defRPr sz="1000">
                <a:latin typeface="Arial" pitchFamily="34" charset="0"/>
                <a:cs typeface="Arial"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pic>
        <p:nvPicPr>
          <p:cNvPr id="11" name="Picture 10" descr="SE_makebelieve_wht.png"/>
          <p:cNvPicPr>
            <a:picLocks noChangeAspect="1"/>
          </p:cNvPicPr>
          <p:nvPr userDrawn="1"/>
        </p:nvPicPr>
        <p:blipFill>
          <a:blip r:embed="rId3" cstate="print"/>
          <a:srcRect b="14431"/>
          <a:stretch>
            <a:fillRect/>
          </a:stretch>
        </p:blipFill>
        <p:spPr>
          <a:xfrm>
            <a:off x="7653403" y="6162805"/>
            <a:ext cx="1440493" cy="695195"/>
          </a:xfrm>
          <a:prstGeom prst="rect">
            <a:avLst/>
          </a:prstGeom>
        </p:spPr>
      </p:pic>
    </p:spTree>
  </p:cSld>
  <p:clrMapOvr>
    <a:overrideClrMapping bg1="lt1" tx1="dk1" bg2="lt2" tx2="dk2" accent1="accent1" accent2="accent2" accent3="accent3" accent4="accent4" accent5="accent5" accent6="accent6" hlink="hlink" folHlink="folHlink"/>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sv-SE"/>
          </a:p>
        </p:txBody>
      </p:sp>
      <p:sp>
        <p:nvSpPr>
          <p:cNvPr id="3" name="Content Placeholder 2"/>
          <p:cNvSpPr>
            <a:spLocks noGrp="1"/>
          </p:cNvSpPr>
          <p:nvPr>
            <p:ph idx="1"/>
          </p:nvPr>
        </p:nvSpPr>
        <p:spPr>
          <a:xfrm>
            <a:off x="431800" y="1484313"/>
            <a:ext cx="8280400" cy="4681537"/>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sv-SE" dirty="0"/>
          </a:p>
        </p:txBody>
      </p:sp>
      <p:sp>
        <p:nvSpPr>
          <p:cNvPr id="4" name="Content Placeholder 15"/>
          <p:cNvSpPr>
            <a:spLocks noGrp="1"/>
          </p:cNvSpPr>
          <p:nvPr>
            <p:ph sz="quarter" idx="10"/>
          </p:nvPr>
        </p:nvSpPr>
        <p:spPr>
          <a:xfrm>
            <a:off x="1609725" y="6560072"/>
            <a:ext cx="2962275" cy="260350"/>
          </a:xfrm>
        </p:spPr>
        <p:txBody>
          <a:bodyPr/>
          <a:lstStyle>
            <a:lvl1pPr>
              <a:buFontTx/>
              <a:buNone/>
              <a:defRPr sz="1000">
                <a:latin typeface="Arial" pitchFamily="34" charset="0"/>
                <a:cs typeface="Arial" pitchFamily="34" charset="0"/>
              </a:defRPr>
            </a:lvl1pPr>
            <a:lvl2pPr>
              <a:buFontTx/>
              <a:buNone/>
              <a:defRPr sz="1000">
                <a:latin typeface="Arial" pitchFamily="34" charset="0"/>
                <a:cs typeface="Arial" pitchFamily="34" charset="0"/>
              </a:defRPr>
            </a:lvl2pPr>
            <a:lvl3pPr>
              <a:buFontTx/>
              <a:buNone/>
              <a:defRPr sz="1000">
                <a:latin typeface="Arial" pitchFamily="34" charset="0"/>
                <a:cs typeface="Arial" pitchFamily="34" charset="0"/>
              </a:defRPr>
            </a:lvl3pPr>
            <a:lvl4pPr>
              <a:buFontTx/>
              <a:buNone/>
              <a:defRPr sz="1000">
                <a:latin typeface="Arial" pitchFamily="34" charset="0"/>
                <a:cs typeface="Arial" pitchFamily="34" charset="0"/>
              </a:defRPr>
            </a:lvl4pPr>
            <a:lvl5pPr>
              <a:buFontTx/>
              <a:buNone/>
              <a:defRPr sz="1000">
                <a:latin typeface="Arial" pitchFamily="34" charset="0"/>
                <a:cs typeface="Arial"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5" name="Text Placeholder 2"/>
          <p:cNvSpPr>
            <a:spLocks noGrp="1"/>
          </p:cNvSpPr>
          <p:nvPr>
            <p:ph type="body" idx="11"/>
          </p:nvPr>
        </p:nvSpPr>
        <p:spPr>
          <a:xfrm>
            <a:off x="431800" y="657378"/>
            <a:ext cx="8205787" cy="522287"/>
          </a:xfrm>
        </p:spPr>
        <p:txBody>
          <a:bodyPr anchor="t" anchorCtr="0"/>
          <a:lstStyle>
            <a:lvl1pPr marL="0" indent="0">
              <a:buNone/>
              <a:defRPr sz="2400">
                <a:solidFill>
                  <a:srgbClr val="77787B"/>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smtClean="0"/>
              <a:t>Click to edit Master text styles</a:t>
            </a: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sv-SE" dirty="0"/>
          </a:p>
        </p:txBody>
      </p:sp>
      <p:sp>
        <p:nvSpPr>
          <p:cNvPr id="3" name="Content Placeholder 15"/>
          <p:cNvSpPr>
            <a:spLocks noGrp="1"/>
          </p:cNvSpPr>
          <p:nvPr>
            <p:ph sz="quarter" idx="10"/>
          </p:nvPr>
        </p:nvSpPr>
        <p:spPr>
          <a:xfrm>
            <a:off x="1609725" y="6560072"/>
            <a:ext cx="2962275" cy="260350"/>
          </a:xfrm>
        </p:spPr>
        <p:txBody>
          <a:bodyPr/>
          <a:lstStyle>
            <a:lvl1pPr>
              <a:buFontTx/>
              <a:buNone/>
              <a:defRPr sz="1000">
                <a:latin typeface="Arial" pitchFamily="34" charset="0"/>
                <a:cs typeface="Arial" pitchFamily="34" charset="0"/>
              </a:defRPr>
            </a:lvl1pPr>
            <a:lvl2pPr>
              <a:buFontTx/>
              <a:buNone/>
              <a:defRPr sz="1000">
                <a:latin typeface="Arial" pitchFamily="34" charset="0"/>
                <a:cs typeface="Arial" pitchFamily="34" charset="0"/>
              </a:defRPr>
            </a:lvl2pPr>
            <a:lvl3pPr>
              <a:buFontTx/>
              <a:buNone/>
              <a:defRPr sz="1000">
                <a:latin typeface="Arial" pitchFamily="34" charset="0"/>
                <a:cs typeface="Arial" pitchFamily="34" charset="0"/>
              </a:defRPr>
            </a:lvl3pPr>
            <a:lvl4pPr>
              <a:buFontTx/>
              <a:buNone/>
              <a:defRPr sz="1000">
                <a:latin typeface="Arial" pitchFamily="34" charset="0"/>
                <a:cs typeface="Arial" pitchFamily="34" charset="0"/>
              </a:defRPr>
            </a:lvl4pPr>
            <a:lvl5pPr>
              <a:buFontTx/>
              <a:buNone/>
              <a:defRPr sz="1000">
                <a:latin typeface="Arial" pitchFamily="34" charset="0"/>
                <a:cs typeface="Arial"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4" name="Text Placeholder 2"/>
          <p:cNvSpPr>
            <a:spLocks noGrp="1"/>
          </p:cNvSpPr>
          <p:nvPr>
            <p:ph type="body" idx="11"/>
          </p:nvPr>
        </p:nvSpPr>
        <p:spPr>
          <a:xfrm>
            <a:off x="431800" y="657378"/>
            <a:ext cx="8205787" cy="522287"/>
          </a:xfrm>
        </p:spPr>
        <p:txBody>
          <a:bodyPr anchor="t" anchorCtr="0"/>
          <a:lstStyle>
            <a:lvl1pPr marL="0" indent="0">
              <a:buNone/>
              <a:defRPr sz="2400">
                <a:solidFill>
                  <a:srgbClr val="77787B"/>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smtClean="0"/>
              <a:t>Click to edit Master text styles</a:t>
            </a: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sv-SE"/>
          </a:p>
        </p:txBody>
      </p:sp>
      <p:sp>
        <p:nvSpPr>
          <p:cNvPr id="3" name="Content Placeholder 2"/>
          <p:cNvSpPr>
            <a:spLocks noGrp="1"/>
          </p:cNvSpPr>
          <p:nvPr>
            <p:ph idx="1"/>
          </p:nvPr>
        </p:nvSpPr>
        <p:spPr>
          <a:xfrm>
            <a:off x="431800" y="1484313"/>
            <a:ext cx="8280400" cy="4681537"/>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sv-SE" dirty="0"/>
          </a:p>
        </p:txBody>
      </p:sp>
      <p:sp>
        <p:nvSpPr>
          <p:cNvPr id="4" name="Content Placeholder 15"/>
          <p:cNvSpPr>
            <a:spLocks noGrp="1"/>
          </p:cNvSpPr>
          <p:nvPr>
            <p:ph sz="quarter" idx="10"/>
          </p:nvPr>
        </p:nvSpPr>
        <p:spPr>
          <a:xfrm>
            <a:off x="1609725" y="6560072"/>
            <a:ext cx="2962275" cy="260350"/>
          </a:xfrm>
        </p:spPr>
        <p:txBody>
          <a:bodyPr/>
          <a:lstStyle>
            <a:lvl1pPr>
              <a:buFontTx/>
              <a:buNone/>
              <a:defRPr sz="1000">
                <a:latin typeface="Arial" pitchFamily="34" charset="0"/>
                <a:cs typeface="Arial" pitchFamily="34" charset="0"/>
              </a:defRPr>
            </a:lvl1pPr>
            <a:lvl2pPr>
              <a:buFontTx/>
              <a:buNone/>
              <a:defRPr sz="1000">
                <a:latin typeface="Arial" pitchFamily="34" charset="0"/>
                <a:cs typeface="Arial" pitchFamily="34" charset="0"/>
              </a:defRPr>
            </a:lvl2pPr>
            <a:lvl3pPr>
              <a:buFontTx/>
              <a:buNone/>
              <a:defRPr sz="1000">
                <a:latin typeface="Arial" pitchFamily="34" charset="0"/>
                <a:cs typeface="Arial" pitchFamily="34" charset="0"/>
              </a:defRPr>
            </a:lvl3pPr>
            <a:lvl4pPr>
              <a:buFontTx/>
              <a:buNone/>
              <a:defRPr sz="1000">
                <a:latin typeface="Arial" pitchFamily="34" charset="0"/>
                <a:cs typeface="Arial" pitchFamily="34" charset="0"/>
              </a:defRPr>
            </a:lvl4pPr>
            <a:lvl5pPr>
              <a:buFontTx/>
              <a:buNone/>
              <a:defRPr sz="1000">
                <a:latin typeface="Arial" pitchFamily="34" charset="0"/>
                <a:cs typeface="Arial"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5" name="Text Placeholder 2"/>
          <p:cNvSpPr>
            <a:spLocks noGrp="1"/>
          </p:cNvSpPr>
          <p:nvPr>
            <p:ph type="body" idx="11"/>
          </p:nvPr>
        </p:nvSpPr>
        <p:spPr>
          <a:xfrm>
            <a:off x="431800" y="657378"/>
            <a:ext cx="8205787" cy="522287"/>
          </a:xfrm>
        </p:spPr>
        <p:txBody>
          <a:bodyPr anchor="t" anchorCtr="0"/>
          <a:lstStyle>
            <a:lvl1pPr marL="0" indent="0">
              <a:buNone/>
              <a:defRPr sz="2400">
                <a:solidFill>
                  <a:srgbClr val="77787B"/>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smtClean="0"/>
              <a:t>Click to edit Master text styles</a:t>
            </a: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sv-SE"/>
          </a:p>
        </p:txBody>
      </p:sp>
      <p:sp>
        <p:nvSpPr>
          <p:cNvPr id="3" name="Content Placeholder 2"/>
          <p:cNvSpPr>
            <a:spLocks noGrp="1"/>
          </p:cNvSpPr>
          <p:nvPr>
            <p:ph idx="1"/>
          </p:nvPr>
        </p:nvSpPr>
        <p:spPr>
          <a:xfrm>
            <a:off x="431800" y="1484313"/>
            <a:ext cx="8280400" cy="4681537"/>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sv-SE" dirty="0"/>
          </a:p>
        </p:txBody>
      </p:sp>
      <p:sp>
        <p:nvSpPr>
          <p:cNvPr id="4" name="Content Placeholder 15"/>
          <p:cNvSpPr>
            <a:spLocks noGrp="1"/>
          </p:cNvSpPr>
          <p:nvPr>
            <p:ph sz="quarter" idx="10"/>
          </p:nvPr>
        </p:nvSpPr>
        <p:spPr>
          <a:xfrm>
            <a:off x="1609725" y="6560072"/>
            <a:ext cx="2962275" cy="260350"/>
          </a:xfrm>
        </p:spPr>
        <p:txBody>
          <a:bodyPr/>
          <a:lstStyle>
            <a:lvl1pPr>
              <a:buFontTx/>
              <a:buNone/>
              <a:defRPr sz="1000">
                <a:latin typeface="Arial" pitchFamily="34" charset="0"/>
                <a:cs typeface="Arial" pitchFamily="34" charset="0"/>
              </a:defRPr>
            </a:lvl1pPr>
            <a:lvl2pPr>
              <a:buFontTx/>
              <a:buNone/>
              <a:defRPr sz="1000">
                <a:latin typeface="Arial" pitchFamily="34" charset="0"/>
                <a:cs typeface="Arial" pitchFamily="34" charset="0"/>
              </a:defRPr>
            </a:lvl2pPr>
            <a:lvl3pPr>
              <a:buFontTx/>
              <a:buNone/>
              <a:defRPr sz="1000">
                <a:latin typeface="Arial" pitchFamily="34" charset="0"/>
                <a:cs typeface="Arial" pitchFamily="34" charset="0"/>
              </a:defRPr>
            </a:lvl3pPr>
            <a:lvl4pPr>
              <a:buFontTx/>
              <a:buNone/>
              <a:defRPr sz="1000">
                <a:latin typeface="Arial" pitchFamily="34" charset="0"/>
                <a:cs typeface="Arial" pitchFamily="34" charset="0"/>
              </a:defRPr>
            </a:lvl4pPr>
            <a:lvl5pPr>
              <a:buFontTx/>
              <a:buNone/>
              <a:defRPr sz="1000">
                <a:latin typeface="Arial" pitchFamily="34" charset="0"/>
                <a:cs typeface="Arial"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5" name="Text Placeholder 2"/>
          <p:cNvSpPr>
            <a:spLocks noGrp="1"/>
          </p:cNvSpPr>
          <p:nvPr>
            <p:ph type="body" idx="11"/>
          </p:nvPr>
        </p:nvSpPr>
        <p:spPr>
          <a:xfrm>
            <a:off x="431800" y="657378"/>
            <a:ext cx="8205787" cy="522287"/>
          </a:xfrm>
        </p:spPr>
        <p:txBody>
          <a:bodyPr anchor="t" anchorCtr="0"/>
          <a:lstStyle>
            <a:lvl1pPr marL="0" indent="0">
              <a:buNone/>
              <a:defRPr sz="2400">
                <a:solidFill>
                  <a:srgbClr val="77787B"/>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smtClean="0"/>
              <a:t>Click to edit Master text styles</a:t>
            </a: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3" name="Picture 12" descr="cover_red.jpg"/>
          <p:cNvPicPr>
            <a:picLocks noChangeAspect="1"/>
          </p:cNvPicPr>
          <p:nvPr userDrawn="1"/>
        </p:nvPicPr>
        <p:blipFill>
          <a:blip r:embed="rId2" cstate="print"/>
          <a:stretch>
            <a:fillRect/>
          </a:stretch>
        </p:blipFill>
        <p:spPr>
          <a:xfrm>
            <a:off x="0" y="3568"/>
            <a:ext cx="9144000" cy="6850864"/>
          </a:xfrm>
          <a:prstGeom prst="rect">
            <a:avLst/>
          </a:prstGeom>
        </p:spPr>
      </p:pic>
      <p:sp>
        <p:nvSpPr>
          <p:cNvPr id="10" name="txtFooterCVLPage"/>
          <p:cNvSpPr txBox="1"/>
          <p:nvPr userDrawn="1"/>
        </p:nvSpPr>
        <p:spPr>
          <a:xfrm>
            <a:off x="4502999" y="6508750"/>
            <a:ext cx="1079500" cy="192088"/>
          </a:xfrm>
          <a:prstGeom prst="rect">
            <a:avLst/>
          </a:prstGeom>
          <a:noFill/>
        </p:spPr>
        <p:txBody>
          <a:bodyPr lIns="0" tIns="0" rIns="0" bIns="0">
            <a:spAutoFit/>
          </a:bodyPr>
          <a:lstStyle/>
          <a:p>
            <a:pPr>
              <a:lnSpc>
                <a:spcPts val="1700"/>
              </a:lnSpc>
              <a:spcBef>
                <a:spcPts val="0"/>
              </a:spcBef>
              <a:defRPr/>
            </a:pPr>
            <a:fld id="{2562AAA0-7981-4E4B-8798-264F4CF6E0AF}" type="slidenum">
              <a:rPr lang="sv-SE">
                <a:solidFill>
                  <a:srgbClr val="77787B"/>
                </a:solidFill>
                <a:latin typeface="Arial"/>
              </a:rPr>
              <a:pPr>
                <a:lnSpc>
                  <a:spcPts val="1700"/>
                </a:lnSpc>
                <a:spcBef>
                  <a:spcPts val="0"/>
                </a:spcBef>
                <a:defRPr/>
              </a:pPr>
              <a:t>‹#›</a:t>
            </a:fld>
            <a:endParaRPr lang="sv-SE" dirty="0">
              <a:solidFill>
                <a:srgbClr val="77787B"/>
              </a:solidFill>
              <a:latin typeface="Arial"/>
            </a:endParaRPr>
          </a:p>
        </p:txBody>
      </p:sp>
      <p:sp>
        <p:nvSpPr>
          <p:cNvPr id="6146" name="Rectangle 2"/>
          <p:cNvSpPr>
            <a:spLocks noGrp="1" noChangeArrowheads="1"/>
          </p:cNvSpPr>
          <p:nvPr>
            <p:ph type="ctrTitle"/>
          </p:nvPr>
        </p:nvSpPr>
        <p:spPr>
          <a:xfrm>
            <a:off x="431800" y="1290441"/>
            <a:ext cx="8280400" cy="400571"/>
          </a:xfrm>
        </p:spPr>
        <p:txBody>
          <a:bodyPr anchor="t" anchorCtr="0"/>
          <a:lstStyle>
            <a:lvl1pPr algn="l">
              <a:defRPr sz="2800">
                <a:solidFill>
                  <a:schemeClr val="tx2"/>
                </a:solidFill>
              </a:defRPr>
            </a:lvl1pPr>
          </a:lstStyle>
          <a:p>
            <a:r>
              <a:rPr lang="en-US" dirty="0" smtClean="0"/>
              <a:t>Click to edit Master title style</a:t>
            </a:r>
            <a:endParaRPr lang="en-GB" dirty="0"/>
          </a:p>
        </p:txBody>
      </p:sp>
      <p:sp>
        <p:nvSpPr>
          <p:cNvPr id="6147" name="Rectangle 3"/>
          <p:cNvSpPr>
            <a:spLocks noGrp="1" noChangeArrowheads="1"/>
          </p:cNvSpPr>
          <p:nvPr>
            <p:ph type="subTitle" idx="1"/>
          </p:nvPr>
        </p:nvSpPr>
        <p:spPr>
          <a:xfrm>
            <a:off x="431800" y="1717412"/>
            <a:ext cx="8280400" cy="451807"/>
          </a:xfrm>
        </p:spPr>
        <p:txBody>
          <a:bodyPr anchor="t" anchorCtr="0"/>
          <a:lstStyle>
            <a:lvl1pPr marL="0" indent="0" algn="l">
              <a:buFontTx/>
              <a:buNone/>
              <a:defRPr sz="2400">
                <a:solidFill>
                  <a:srgbClr val="77787B"/>
                </a:solidFill>
              </a:defRPr>
            </a:lvl1pPr>
          </a:lstStyle>
          <a:p>
            <a:r>
              <a:rPr lang="en-US" dirty="0" smtClean="0"/>
              <a:t>Click to edit Master subtitle style</a:t>
            </a:r>
            <a:endParaRPr lang="en-GB" dirty="0"/>
          </a:p>
        </p:txBody>
      </p:sp>
      <p:sp>
        <p:nvSpPr>
          <p:cNvPr id="12" name="txtFooterRight"/>
          <p:cNvSpPr txBox="1"/>
          <p:nvPr userDrawn="1"/>
        </p:nvSpPr>
        <p:spPr>
          <a:xfrm>
            <a:off x="431800" y="6508751"/>
            <a:ext cx="1321844" cy="195631"/>
          </a:xfrm>
          <a:prstGeom prst="rect">
            <a:avLst/>
          </a:prstGeom>
          <a:noFill/>
        </p:spPr>
        <p:txBody>
          <a:bodyPr wrap="square" lIns="0" tIns="0" rIns="0" bIns="0">
            <a:spAutoFit/>
          </a:bodyPr>
          <a:lstStyle/>
          <a:p>
            <a:pPr algn="l">
              <a:lnSpc>
                <a:spcPts val="1700"/>
              </a:lnSpc>
              <a:spcBef>
                <a:spcPts val="0"/>
              </a:spcBef>
              <a:defRPr/>
            </a:pPr>
            <a:r>
              <a:rPr lang="sv-SE" sz="1100" b="1" dirty="0" smtClean="0">
                <a:solidFill>
                  <a:srgbClr val="FF0000"/>
                </a:solidFill>
                <a:latin typeface="Arial"/>
              </a:rPr>
              <a:t>CONFIDENTIAL</a:t>
            </a:r>
            <a:endParaRPr lang="sv-SE" sz="1100" b="1" dirty="0">
              <a:solidFill>
                <a:srgbClr val="FF0000"/>
              </a:solidFill>
              <a:latin typeface="Arial"/>
            </a:endParaRPr>
          </a:p>
        </p:txBody>
      </p:sp>
      <p:sp>
        <p:nvSpPr>
          <p:cNvPr id="16" name="Content Placeholder 15"/>
          <p:cNvSpPr>
            <a:spLocks noGrp="1"/>
          </p:cNvSpPr>
          <p:nvPr>
            <p:ph sz="quarter" idx="10"/>
          </p:nvPr>
        </p:nvSpPr>
        <p:spPr>
          <a:xfrm>
            <a:off x="1609725" y="6560072"/>
            <a:ext cx="2962275" cy="260350"/>
          </a:xfrm>
        </p:spPr>
        <p:txBody>
          <a:bodyPr/>
          <a:lstStyle>
            <a:lvl1pPr>
              <a:buFontTx/>
              <a:buNone/>
              <a:defRPr sz="1000">
                <a:latin typeface="Arial" pitchFamily="34" charset="0"/>
                <a:cs typeface="Arial" pitchFamily="34" charset="0"/>
              </a:defRPr>
            </a:lvl1pPr>
            <a:lvl2pPr>
              <a:buFontTx/>
              <a:buNone/>
              <a:defRPr sz="1000">
                <a:latin typeface="Arial" pitchFamily="34" charset="0"/>
                <a:cs typeface="Arial" pitchFamily="34" charset="0"/>
              </a:defRPr>
            </a:lvl2pPr>
            <a:lvl3pPr>
              <a:buFontTx/>
              <a:buNone/>
              <a:defRPr sz="1000">
                <a:latin typeface="Arial" pitchFamily="34" charset="0"/>
                <a:cs typeface="Arial" pitchFamily="34" charset="0"/>
              </a:defRPr>
            </a:lvl3pPr>
            <a:lvl4pPr>
              <a:buFontTx/>
              <a:buNone/>
              <a:defRPr sz="1000">
                <a:latin typeface="Arial" pitchFamily="34" charset="0"/>
                <a:cs typeface="Arial" pitchFamily="34" charset="0"/>
              </a:defRPr>
            </a:lvl4pPr>
            <a:lvl5pPr>
              <a:buFontTx/>
              <a:buNone/>
              <a:defRPr sz="1000">
                <a:latin typeface="Arial" pitchFamily="34" charset="0"/>
                <a:cs typeface="Arial"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pic>
        <p:nvPicPr>
          <p:cNvPr id="11" name="Picture 10" descr="SE_makebelieve_wht.png"/>
          <p:cNvPicPr>
            <a:picLocks noChangeAspect="1"/>
          </p:cNvPicPr>
          <p:nvPr userDrawn="1"/>
        </p:nvPicPr>
        <p:blipFill>
          <a:blip r:embed="rId3" cstate="print"/>
          <a:srcRect b="14431"/>
          <a:stretch>
            <a:fillRect/>
          </a:stretch>
        </p:blipFill>
        <p:spPr>
          <a:xfrm>
            <a:off x="7653403" y="6162805"/>
            <a:ext cx="1440493" cy="695195"/>
          </a:xfrm>
          <a:prstGeom prst="rect">
            <a:avLst/>
          </a:prstGeom>
        </p:spPr>
      </p:pic>
    </p:spTree>
  </p:cSld>
  <p:clrMapOvr>
    <a:overrideClrMapping bg1="lt1" tx1="dk1" bg2="lt2" tx2="dk2" accent1="accent1" accent2="accent2" accent3="accent3" accent4="accent4" accent5="accent5" accent6="accent6" hlink="hlink" folHlink="folHlink"/>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sv-SE"/>
          </a:p>
        </p:txBody>
      </p:sp>
      <p:sp>
        <p:nvSpPr>
          <p:cNvPr id="3" name="Content Placeholder 2"/>
          <p:cNvSpPr>
            <a:spLocks noGrp="1"/>
          </p:cNvSpPr>
          <p:nvPr>
            <p:ph idx="1"/>
          </p:nvPr>
        </p:nvSpPr>
        <p:spPr>
          <a:xfrm>
            <a:off x="431800" y="1484313"/>
            <a:ext cx="8280400" cy="4681537"/>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sv-SE" dirty="0"/>
          </a:p>
        </p:txBody>
      </p:sp>
      <p:sp>
        <p:nvSpPr>
          <p:cNvPr id="4" name="Content Placeholder 15"/>
          <p:cNvSpPr>
            <a:spLocks noGrp="1"/>
          </p:cNvSpPr>
          <p:nvPr>
            <p:ph sz="quarter" idx="10"/>
          </p:nvPr>
        </p:nvSpPr>
        <p:spPr>
          <a:xfrm>
            <a:off x="1609725" y="6560072"/>
            <a:ext cx="2962275" cy="260350"/>
          </a:xfrm>
        </p:spPr>
        <p:txBody>
          <a:bodyPr/>
          <a:lstStyle>
            <a:lvl1pPr>
              <a:buFontTx/>
              <a:buNone/>
              <a:defRPr sz="1000">
                <a:latin typeface="Arial" pitchFamily="34" charset="0"/>
                <a:cs typeface="Arial" pitchFamily="34" charset="0"/>
              </a:defRPr>
            </a:lvl1pPr>
            <a:lvl2pPr>
              <a:buFontTx/>
              <a:buNone/>
              <a:defRPr sz="1000">
                <a:latin typeface="Arial" pitchFamily="34" charset="0"/>
                <a:cs typeface="Arial" pitchFamily="34" charset="0"/>
              </a:defRPr>
            </a:lvl2pPr>
            <a:lvl3pPr>
              <a:buFontTx/>
              <a:buNone/>
              <a:defRPr sz="1000">
                <a:latin typeface="Arial" pitchFamily="34" charset="0"/>
                <a:cs typeface="Arial" pitchFamily="34" charset="0"/>
              </a:defRPr>
            </a:lvl3pPr>
            <a:lvl4pPr>
              <a:buFontTx/>
              <a:buNone/>
              <a:defRPr sz="1000">
                <a:latin typeface="Arial" pitchFamily="34" charset="0"/>
                <a:cs typeface="Arial" pitchFamily="34" charset="0"/>
              </a:defRPr>
            </a:lvl4pPr>
            <a:lvl5pPr>
              <a:buFontTx/>
              <a:buNone/>
              <a:defRPr sz="1000">
                <a:latin typeface="Arial" pitchFamily="34" charset="0"/>
                <a:cs typeface="Arial"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5" name="Text Placeholder 2"/>
          <p:cNvSpPr>
            <a:spLocks noGrp="1"/>
          </p:cNvSpPr>
          <p:nvPr>
            <p:ph type="body" idx="11"/>
          </p:nvPr>
        </p:nvSpPr>
        <p:spPr>
          <a:xfrm>
            <a:off x="431800" y="657378"/>
            <a:ext cx="8205787" cy="522287"/>
          </a:xfrm>
        </p:spPr>
        <p:txBody>
          <a:bodyPr anchor="t" anchorCtr="0"/>
          <a:lstStyle>
            <a:lvl1pPr marL="0" indent="0">
              <a:buNone/>
              <a:defRPr sz="1600">
                <a:solidFill>
                  <a:srgbClr val="77787B"/>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smtClean="0"/>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pic>
        <p:nvPicPr>
          <p:cNvPr id="8" name="Picture 7" descr="dividerinside_blue.jpg"/>
          <p:cNvPicPr>
            <a:picLocks noChangeAspect="1"/>
          </p:cNvPicPr>
          <p:nvPr userDrawn="1"/>
        </p:nvPicPr>
        <p:blipFill>
          <a:blip r:embed="rId2" cstate="print"/>
          <a:stretch>
            <a:fillRect/>
          </a:stretch>
        </p:blipFill>
        <p:spPr>
          <a:xfrm>
            <a:off x="0" y="3568"/>
            <a:ext cx="9144000" cy="6850864"/>
          </a:xfrm>
          <a:prstGeom prst="rect">
            <a:avLst/>
          </a:prstGeom>
        </p:spPr>
      </p:pic>
      <p:sp>
        <p:nvSpPr>
          <p:cNvPr id="3" name="Text Placeholder 2"/>
          <p:cNvSpPr>
            <a:spLocks noGrp="1"/>
          </p:cNvSpPr>
          <p:nvPr>
            <p:ph type="body" idx="1"/>
          </p:nvPr>
        </p:nvSpPr>
        <p:spPr>
          <a:xfrm>
            <a:off x="431800" y="3504804"/>
            <a:ext cx="8205787" cy="522287"/>
          </a:xfrm>
        </p:spPr>
        <p:txBody>
          <a:bodyPr anchor="t" anchorCtr="0"/>
          <a:lstStyle>
            <a:lvl1pPr marL="0" indent="0">
              <a:buNone/>
              <a:defRPr sz="2400">
                <a:solidFill>
                  <a:schemeClr val="tx1"/>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Title 3"/>
          <p:cNvSpPr>
            <a:spLocks noGrp="1"/>
          </p:cNvSpPr>
          <p:nvPr>
            <p:ph type="title"/>
          </p:nvPr>
        </p:nvSpPr>
        <p:spPr>
          <a:xfrm>
            <a:off x="431800" y="3051516"/>
            <a:ext cx="8280400" cy="430716"/>
          </a:xfrm>
        </p:spPr>
        <p:txBody>
          <a:bodyPr/>
          <a:lstStyle>
            <a:lvl1pPr>
              <a:defRPr>
                <a:solidFill>
                  <a:schemeClr val="tx1"/>
                </a:solidFill>
              </a:defRPr>
            </a:lvl1pPr>
          </a:lstStyle>
          <a:p>
            <a:r>
              <a:rPr lang="en-US" smtClean="0"/>
              <a:t>Click to edit Master title style</a:t>
            </a:r>
            <a:endParaRPr lang="en-GB" dirty="0"/>
          </a:p>
        </p:txBody>
      </p:sp>
      <p:sp>
        <p:nvSpPr>
          <p:cNvPr id="6" name="txtFooterRight"/>
          <p:cNvSpPr txBox="1"/>
          <p:nvPr userDrawn="1"/>
        </p:nvSpPr>
        <p:spPr>
          <a:xfrm>
            <a:off x="431800" y="6508751"/>
            <a:ext cx="1321844" cy="198581"/>
          </a:xfrm>
          <a:prstGeom prst="rect">
            <a:avLst/>
          </a:prstGeom>
          <a:noFill/>
        </p:spPr>
        <p:txBody>
          <a:bodyPr wrap="square" lIns="0" tIns="0" rIns="0" bIns="0">
            <a:spAutoFit/>
          </a:bodyPr>
          <a:lstStyle/>
          <a:p>
            <a:pPr algn="l">
              <a:lnSpc>
                <a:spcPts val="1700"/>
              </a:lnSpc>
              <a:spcBef>
                <a:spcPts val="0"/>
              </a:spcBef>
              <a:defRPr/>
            </a:pPr>
            <a:r>
              <a:rPr lang="sv-SE" sz="1100" b="1" dirty="0" smtClean="0">
                <a:solidFill>
                  <a:srgbClr val="FFFFFF"/>
                </a:solidFill>
                <a:latin typeface="Arial"/>
              </a:rPr>
              <a:t>CONFIDENTIAL</a:t>
            </a:r>
            <a:endParaRPr lang="sv-SE" sz="1100" b="1" dirty="0">
              <a:solidFill>
                <a:srgbClr val="FFFFFF"/>
              </a:solidFill>
              <a:latin typeface="Arial"/>
            </a:endParaRPr>
          </a:p>
        </p:txBody>
      </p:sp>
      <p:sp>
        <p:nvSpPr>
          <p:cNvPr id="9" name="Content Placeholder 8"/>
          <p:cNvSpPr>
            <a:spLocks noGrp="1"/>
          </p:cNvSpPr>
          <p:nvPr>
            <p:ph sz="quarter" idx="10"/>
          </p:nvPr>
        </p:nvSpPr>
        <p:spPr>
          <a:xfrm>
            <a:off x="1603332" y="6567683"/>
            <a:ext cx="3030538" cy="260350"/>
          </a:xfrm>
        </p:spPr>
        <p:txBody>
          <a:bodyPr/>
          <a:lstStyle>
            <a:lvl1pPr algn="l">
              <a:buFontTx/>
              <a:buNone/>
              <a:defRPr sz="1000">
                <a:solidFill>
                  <a:srgbClr val="FFFFFF"/>
                </a:solidFill>
              </a:defRPr>
            </a:lvl1pPr>
            <a:lvl2pPr>
              <a:buFontTx/>
              <a:buNone/>
              <a:defRPr sz="1000">
                <a:solidFill>
                  <a:srgbClr val="FFFFFF"/>
                </a:solidFill>
              </a:defRPr>
            </a:lvl2pPr>
            <a:lvl3pPr>
              <a:buFontTx/>
              <a:buNone/>
              <a:defRPr sz="1000">
                <a:solidFill>
                  <a:srgbClr val="FFFFFF"/>
                </a:solidFill>
              </a:defRPr>
            </a:lvl3pPr>
            <a:lvl4pPr>
              <a:buFontTx/>
              <a:buNone/>
              <a:defRPr sz="1000">
                <a:solidFill>
                  <a:srgbClr val="FFFFFF"/>
                </a:solidFill>
              </a:defRPr>
            </a:lvl4pPr>
            <a:lvl5pPr>
              <a:buFontTx/>
              <a:buNone/>
              <a:defRPr sz="1000">
                <a:solidFill>
                  <a:srgbClr val="FFFFFF"/>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pic>
        <p:nvPicPr>
          <p:cNvPr id="10" name="Picture 9" descr="SE_makebelieve(2).png"/>
          <p:cNvPicPr>
            <a:picLocks noChangeAspect="1"/>
          </p:cNvPicPr>
          <p:nvPr userDrawn="1"/>
        </p:nvPicPr>
        <p:blipFill>
          <a:blip r:embed="rId3" cstate="print"/>
          <a:srcRect b="15392"/>
          <a:stretch>
            <a:fillRect/>
          </a:stretch>
        </p:blipFill>
        <p:spPr>
          <a:xfrm>
            <a:off x="7640877" y="6162804"/>
            <a:ext cx="1456862" cy="695196"/>
          </a:xfrm>
          <a:prstGeom prst="rect">
            <a:avLst/>
          </a:prstGeom>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8" name="Picture 7" descr="divider_red.jpg"/>
          <p:cNvPicPr>
            <a:picLocks noChangeAspect="1"/>
          </p:cNvPicPr>
          <p:nvPr userDrawn="1"/>
        </p:nvPicPr>
        <p:blipFill>
          <a:blip r:embed="rId2" cstate="print"/>
          <a:stretch>
            <a:fillRect/>
          </a:stretch>
        </p:blipFill>
        <p:spPr>
          <a:xfrm>
            <a:off x="0" y="3568"/>
            <a:ext cx="9144000" cy="6850864"/>
          </a:xfrm>
          <a:prstGeom prst="rect">
            <a:avLst/>
          </a:prstGeom>
        </p:spPr>
      </p:pic>
      <p:sp>
        <p:nvSpPr>
          <p:cNvPr id="3" name="Text Placeholder 2"/>
          <p:cNvSpPr>
            <a:spLocks noGrp="1"/>
          </p:cNvSpPr>
          <p:nvPr>
            <p:ph type="body" idx="1"/>
          </p:nvPr>
        </p:nvSpPr>
        <p:spPr>
          <a:xfrm>
            <a:off x="431800" y="1726112"/>
            <a:ext cx="8205787" cy="522287"/>
          </a:xfrm>
        </p:spPr>
        <p:txBody>
          <a:bodyPr anchor="t" anchorCtr="0"/>
          <a:lstStyle>
            <a:lvl1pPr marL="0" indent="0">
              <a:buNone/>
              <a:defRPr sz="2000">
                <a:solidFill>
                  <a:srgbClr val="77787B"/>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smtClean="0"/>
              <a:t>Click to edit Master text styles</a:t>
            </a:r>
          </a:p>
        </p:txBody>
      </p:sp>
      <p:sp>
        <p:nvSpPr>
          <p:cNvPr id="4" name="Title 3"/>
          <p:cNvSpPr>
            <a:spLocks noGrp="1"/>
          </p:cNvSpPr>
          <p:nvPr>
            <p:ph type="title"/>
          </p:nvPr>
        </p:nvSpPr>
        <p:spPr>
          <a:xfrm>
            <a:off x="431800" y="1297876"/>
            <a:ext cx="8280400" cy="523858"/>
          </a:xfrm>
        </p:spPr>
        <p:txBody>
          <a:bodyPr/>
          <a:lstStyle/>
          <a:p>
            <a:r>
              <a:rPr lang="en-US" dirty="0" smtClean="0"/>
              <a:t>Click to edit Master title style</a:t>
            </a:r>
            <a:endParaRPr lang="en-GB" dirty="0"/>
          </a:p>
        </p:txBody>
      </p:sp>
      <p:sp>
        <p:nvSpPr>
          <p:cNvPr id="6" name="txtFooterRight"/>
          <p:cNvSpPr txBox="1"/>
          <p:nvPr userDrawn="1"/>
        </p:nvSpPr>
        <p:spPr>
          <a:xfrm>
            <a:off x="431800" y="6508751"/>
            <a:ext cx="1321844" cy="198581"/>
          </a:xfrm>
          <a:prstGeom prst="rect">
            <a:avLst/>
          </a:prstGeom>
          <a:noFill/>
        </p:spPr>
        <p:txBody>
          <a:bodyPr wrap="square" lIns="0" tIns="0" rIns="0" bIns="0">
            <a:spAutoFit/>
          </a:bodyPr>
          <a:lstStyle/>
          <a:p>
            <a:pPr algn="l">
              <a:lnSpc>
                <a:spcPts val="1700"/>
              </a:lnSpc>
              <a:spcBef>
                <a:spcPts val="0"/>
              </a:spcBef>
              <a:defRPr/>
            </a:pPr>
            <a:r>
              <a:rPr lang="sv-SE" sz="1100" b="1" dirty="0" smtClean="0">
                <a:solidFill>
                  <a:srgbClr val="FFFFFF"/>
                </a:solidFill>
                <a:latin typeface="Arial"/>
              </a:rPr>
              <a:t>CONFIDENTIAL</a:t>
            </a:r>
            <a:endParaRPr lang="sv-SE" sz="1100" b="1" dirty="0">
              <a:solidFill>
                <a:srgbClr val="FFFFFF"/>
              </a:solidFill>
              <a:latin typeface="Arial"/>
            </a:endParaRPr>
          </a:p>
        </p:txBody>
      </p:sp>
      <p:sp>
        <p:nvSpPr>
          <p:cNvPr id="9" name="Content Placeholder 8"/>
          <p:cNvSpPr>
            <a:spLocks noGrp="1"/>
          </p:cNvSpPr>
          <p:nvPr>
            <p:ph sz="quarter" idx="10"/>
          </p:nvPr>
        </p:nvSpPr>
        <p:spPr>
          <a:xfrm>
            <a:off x="1603332" y="6567683"/>
            <a:ext cx="3030538" cy="260350"/>
          </a:xfrm>
        </p:spPr>
        <p:txBody>
          <a:bodyPr/>
          <a:lstStyle>
            <a:lvl1pPr algn="l">
              <a:buFontTx/>
              <a:buNone/>
              <a:defRPr sz="1000">
                <a:solidFill>
                  <a:srgbClr val="FFFFFF"/>
                </a:solidFill>
              </a:defRPr>
            </a:lvl1pPr>
            <a:lvl2pPr>
              <a:buFontTx/>
              <a:buNone/>
              <a:defRPr sz="1000">
                <a:solidFill>
                  <a:srgbClr val="FFFFFF"/>
                </a:solidFill>
              </a:defRPr>
            </a:lvl2pPr>
            <a:lvl3pPr>
              <a:buFontTx/>
              <a:buNone/>
              <a:defRPr sz="1000">
                <a:solidFill>
                  <a:srgbClr val="FFFFFF"/>
                </a:solidFill>
              </a:defRPr>
            </a:lvl3pPr>
            <a:lvl4pPr>
              <a:buFontTx/>
              <a:buNone/>
              <a:defRPr sz="1000">
                <a:solidFill>
                  <a:srgbClr val="FFFFFF"/>
                </a:solidFill>
              </a:defRPr>
            </a:lvl4pPr>
            <a:lvl5pPr>
              <a:buFontTx/>
              <a:buNone/>
              <a:defRPr sz="1000">
                <a:solidFill>
                  <a:srgbClr val="FFFFFF"/>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pic>
        <p:nvPicPr>
          <p:cNvPr id="10" name="Picture 9" descr="SE_makebelieve(2).png"/>
          <p:cNvPicPr>
            <a:picLocks noChangeAspect="1"/>
          </p:cNvPicPr>
          <p:nvPr userDrawn="1"/>
        </p:nvPicPr>
        <p:blipFill>
          <a:blip r:embed="rId3" cstate="print"/>
          <a:srcRect b="15392"/>
          <a:stretch>
            <a:fillRect/>
          </a:stretch>
        </p:blipFill>
        <p:spPr>
          <a:xfrm>
            <a:off x="7640877" y="6162804"/>
            <a:ext cx="1456862" cy="695196"/>
          </a:xfrm>
          <a:prstGeom prst="rect">
            <a:avLst/>
          </a:prstGeom>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pic>
        <p:nvPicPr>
          <p:cNvPr id="10" name="Picture 9" descr="dividerinside_red.jpg"/>
          <p:cNvPicPr>
            <a:picLocks noChangeAspect="1"/>
          </p:cNvPicPr>
          <p:nvPr userDrawn="1"/>
        </p:nvPicPr>
        <p:blipFill>
          <a:blip r:embed="rId2" cstate="print"/>
          <a:stretch>
            <a:fillRect/>
          </a:stretch>
        </p:blipFill>
        <p:spPr>
          <a:xfrm>
            <a:off x="0" y="3568"/>
            <a:ext cx="9144000" cy="6850864"/>
          </a:xfrm>
          <a:prstGeom prst="rect">
            <a:avLst/>
          </a:prstGeom>
        </p:spPr>
      </p:pic>
      <p:sp>
        <p:nvSpPr>
          <p:cNvPr id="3" name="Text Placeholder 2"/>
          <p:cNvSpPr>
            <a:spLocks noGrp="1"/>
          </p:cNvSpPr>
          <p:nvPr>
            <p:ph type="body" idx="1"/>
          </p:nvPr>
        </p:nvSpPr>
        <p:spPr>
          <a:xfrm>
            <a:off x="431800" y="3504804"/>
            <a:ext cx="8205787" cy="522287"/>
          </a:xfrm>
        </p:spPr>
        <p:txBody>
          <a:bodyPr anchor="t" anchorCtr="0"/>
          <a:lstStyle>
            <a:lvl1pPr marL="0" indent="0">
              <a:buNone/>
              <a:defRPr sz="2400">
                <a:solidFill>
                  <a:schemeClr val="tx1"/>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smtClean="0"/>
              <a:t>Click to edit Master text styles</a:t>
            </a:r>
          </a:p>
        </p:txBody>
      </p:sp>
      <p:sp>
        <p:nvSpPr>
          <p:cNvPr id="4" name="Title 3"/>
          <p:cNvSpPr>
            <a:spLocks noGrp="1"/>
          </p:cNvSpPr>
          <p:nvPr>
            <p:ph type="title"/>
          </p:nvPr>
        </p:nvSpPr>
        <p:spPr>
          <a:xfrm>
            <a:off x="431800" y="3051516"/>
            <a:ext cx="8280400" cy="430716"/>
          </a:xfrm>
        </p:spPr>
        <p:txBody>
          <a:bodyPr/>
          <a:lstStyle>
            <a:lvl1pPr>
              <a:defRPr>
                <a:solidFill>
                  <a:schemeClr val="tx1"/>
                </a:solidFill>
              </a:defRPr>
            </a:lvl1pPr>
          </a:lstStyle>
          <a:p>
            <a:r>
              <a:rPr lang="en-US" dirty="0" smtClean="0"/>
              <a:t>Click to edit Master title style</a:t>
            </a:r>
            <a:endParaRPr lang="en-GB" dirty="0"/>
          </a:p>
        </p:txBody>
      </p:sp>
      <p:sp>
        <p:nvSpPr>
          <p:cNvPr id="6" name="txtFooterRight"/>
          <p:cNvSpPr txBox="1"/>
          <p:nvPr userDrawn="1"/>
        </p:nvSpPr>
        <p:spPr>
          <a:xfrm>
            <a:off x="431800" y="6508751"/>
            <a:ext cx="1321844" cy="198581"/>
          </a:xfrm>
          <a:prstGeom prst="rect">
            <a:avLst/>
          </a:prstGeom>
          <a:noFill/>
        </p:spPr>
        <p:txBody>
          <a:bodyPr wrap="square" lIns="0" tIns="0" rIns="0" bIns="0">
            <a:spAutoFit/>
          </a:bodyPr>
          <a:lstStyle/>
          <a:p>
            <a:pPr algn="l">
              <a:lnSpc>
                <a:spcPts val="1700"/>
              </a:lnSpc>
              <a:spcBef>
                <a:spcPts val="0"/>
              </a:spcBef>
              <a:defRPr/>
            </a:pPr>
            <a:r>
              <a:rPr lang="sv-SE" sz="1100" b="1" dirty="0" smtClean="0">
                <a:solidFill>
                  <a:srgbClr val="FFFFFF"/>
                </a:solidFill>
                <a:latin typeface="Arial"/>
              </a:rPr>
              <a:t>CONFIDENTIAL</a:t>
            </a:r>
            <a:endParaRPr lang="sv-SE" sz="1100" b="1" dirty="0">
              <a:solidFill>
                <a:srgbClr val="FFFFFF"/>
              </a:solidFill>
              <a:latin typeface="Arial"/>
            </a:endParaRPr>
          </a:p>
        </p:txBody>
      </p:sp>
      <p:sp>
        <p:nvSpPr>
          <p:cNvPr id="9" name="Content Placeholder 8"/>
          <p:cNvSpPr>
            <a:spLocks noGrp="1"/>
          </p:cNvSpPr>
          <p:nvPr>
            <p:ph sz="quarter" idx="10"/>
          </p:nvPr>
        </p:nvSpPr>
        <p:spPr>
          <a:xfrm>
            <a:off x="1603332" y="6567683"/>
            <a:ext cx="3030538" cy="260350"/>
          </a:xfrm>
        </p:spPr>
        <p:txBody>
          <a:bodyPr/>
          <a:lstStyle>
            <a:lvl1pPr algn="l">
              <a:buFontTx/>
              <a:buNone/>
              <a:defRPr sz="1000">
                <a:solidFill>
                  <a:srgbClr val="FFFFFF"/>
                </a:solidFill>
              </a:defRPr>
            </a:lvl1pPr>
            <a:lvl2pPr>
              <a:buFontTx/>
              <a:buNone/>
              <a:defRPr sz="1000">
                <a:solidFill>
                  <a:srgbClr val="FFFFFF"/>
                </a:solidFill>
              </a:defRPr>
            </a:lvl2pPr>
            <a:lvl3pPr>
              <a:buFontTx/>
              <a:buNone/>
              <a:defRPr sz="1000">
                <a:solidFill>
                  <a:srgbClr val="FFFFFF"/>
                </a:solidFill>
              </a:defRPr>
            </a:lvl3pPr>
            <a:lvl4pPr>
              <a:buFontTx/>
              <a:buNone/>
              <a:defRPr sz="1000">
                <a:solidFill>
                  <a:srgbClr val="FFFFFF"/>
                </a:solidFill>
              </a:defRPr>
            </a:lvl4pPr>
            <a:lvl5pPr>
              <a:buFontTx/>
              <a:buNone/>
              <a:defRPr sz="1000">
                <a:solidFill>
                  <a:srgbClr val="FFFFFF"/>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pic>
        <p:nvPicPr>
          <p:cNvPr id="8" name="Picture 7" descr="SE_makebelieve(2).png"/>
          <p:cNvPicPr>
            <a:picLocks noChangeAspect="1"/>
          </p:cNvPicPr>
          <p:nvPr userDrawn="1"/>
        </p:nvPicPr>
        <p:blipFill>
          <a:blip r:embed="rId3" cstate="print"/>
          <a:srcRect b="15392"/>
          <a:stretch>
            <a:fillRect/>
          </a:stretch>
        </p:blipFill>
        <p:spPr>
          <a:xfrm>
            <a:off x="7640877" y="6162804"/>
            <a:ext cx="1456862" cy="695196"/>
          </a:xfrm>
          <a:prstGeom prst="rect">
            <a:avLst/>
          </a:prstGeom>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sv-SE"/>
          </a:p>
        </p:txBody>
      </p:sp>
      <p:sp>
        <p:nvSpPr>
          <p:cNvPr id="3" name="Content Placeholder 2"/>
          <p:cNvSpPr>
            <a:spLocks noGrp="1"/>
          </p:cNvSpPr>
          <p:nvPr>
            <p:ph sz="half" idx="1"/>
          </p:nvPr>
        </p:nvSpPr>
        <p:spPr>
          <a:xfrm>
            <a:off x="431800" y="1484313"/>
            <a:ext cx="4064000" cy="4681537"/>
          </a:xfrm>
        </p:spPr>
        <p:txBody>
          <a:bodyPr/>
          <a:lstStyle>
            <a:lvl1pPr>
              <a:defRPr sz="2400">
                <a:solidFill>
                  <a:srgbClr val="77787B"/>
                </a:solidFill>
              </a:defRPr>
            </a:lvl1pPr>
            <a:lvl2pPr>
              <a:defRPr sz="2000">
                <a:solidFill>
                  <a:srgbClr val="77787B"/>
                </a:solidFill>
              </a:defRPr>
            </a:lvl2pPr>
            <a:lvl3pPr>
              <a:defRPr sz="2000">
                <a:solidFill>
                  <a:srgbClr val="77787B"/>
                </a:solidFill>
              </a:defRPr>
            </a:lvl3pPr>
            <a:lvl4pPr>
              <a:defRPr sz="2000">
                <a:solidFill>
                  <a:srgbClr val="77787B"/>
                </a:solidFill>
              </a:defRPr>
            </a:lvl4pPr>
            <a:lvl5pPr>
              <a:defRPr sz="2000">
                <a:solidFill>
                  <a:srgbClr val="77787B"/>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sv-SE" dirty="0"/>
          </a:p>
        </p:txBody>
      </p:sp>
      <p:sp>
        <p:nvSpPr>
          <p:cNvPr id="4" name="Content Placeholder 3"/>
          <p:cNvSpPr>
            <a:spLocks noGrp="1"/>
          </p:cNvSpPr>
          <p:nvPr>
            <p:ph sz="half" idx="2"/>
          </p:nvPr>
        </p:nvSpPr>
        <p:spPr>
          <a:xfrm>
            <a:off x="4648200" y="1484313"/>
            <a:ext cx="4064000" cy="4681537"/>
          </a:xfrm>
        </p:spPr>
        <p:txBody>
          <a:bodyPr/>
          <a:lstStyle>
            <a:lvl1pPr>
              <a:defRPr sz="2400">
                <a:solidFill>
                  <a:srgbClr val="77787B"/>
                </a:solidFill>
              </a:defRPr>
            </a:lvl1pPr>
            <a:lvl2pPr>
              <a:defRPr sz="2000">
                <a:solidFill>
                  <a:srgbClr val="77787B"/>
                </a:solidFill>
              </a:defRPr>
            </a:lvl2pPr>
            <a:lvl3pPr>
              <a:defRPr sz="2000">
                <a:solidFill>
                  <a:srgbClr val="77787B"/>
                </a:solidFill>
              </a:defRPr>
            </a:lvl3pPr>
            <a:lvl4pPr>
              <a:defRPr sz="2000">
                <a:solidFill>
                  <a:srgbClr val="77787B"/>
                </a:solidFill>
              </a:defRPr>
            </a:lvl4pPr>
            <a:lvl5pPr>
              <a:defRPr sz="2000">
                <a:solidFill>
                  <a:srgbClr val="77787B"/>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sv-SE" dirty="0"/>
          </a:p>
        </p:txBody>
      </p:sp>
      <p:sp>
        <p:nvSpPr>
          <p:cNvPr id="5" name="Content Placeholder 15"/>
          <p:cNvSpPr>
            <a:spLocks noGrp="1"/>
          </p:cNvSpPr>
          <p:nvPr>
            <p:ph sz="quarter" idx="10"/>
          </p:nvPr>
        </p:nvSpPr>
        <p:spPr>
          <a:xfrm>
            <a:off x="1609725" y="6560072"/>
            <a:ext cx="2962275" cy="260350"/>
          </a:xfrm>
        </p:spPr>
        <p:txBody>
          <a:bodyPr/>
          <a:lstStyle>
            <a:lvl1pPr>
              <a:buFontTx/>
              <a:buNone/>
              <a:defRPr sz="1000">
                <a:latin typeface="Arial" pitchFamily="34" charset="0"/>
                <a:cs typeface="Arial" pitchFamily="34" charset="0"/>
              </a:defRPr>
            </a:lvl1pPr>
            <a:lvl2pPr>
              <a:buFontTx/>
              <a:buNone/>
              <a:defRPr sz="1000">
                <a:latin typeface="Arial" pitchFamily="34" charset="0"/>
                <a:cs typeface="Arial" pitchFamily="34" charset="0"/>
              </a:defRPr>
            </a:lvl2pPr>
            <a:lvl3pPr>
              <a:buFontTx/>
              <a:buNone/>
              <a:defRPr sz="1000">
                <a:latin typeface="Arial" pitchFamily="34" charset="0"/>
                <a:cs typeface="Arial" pitchFamily="34" charset="0"/>
              </a:defRPr>
            </a:lvl3pPr>
            <a:lvl4pPr>
              <a:buFontTx/>
              <a:buNone/>
              <a:defRPr sz="1000">
                <a:latin typeface="Arial" pitchFamily="34" charset="0"/>
                <a:cs typeface="Arial" pitchFamily="34" charset="0"/>
              </a:defRPr>
            </a:lvl4pPr>
            <a:lvl5pPr>
              <a:buFontTx/>
              <a:buNone/>
              <a:defRPr sz="1000">
                <a:latin typeface="Arial" pitchFamily="34" charset="0"/>
                <a:cs typeface="Arial"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6" name="Text Placeholder 2"/>
          <p:cNvSpPr>
            <a:spLocks noGrp="1"/>
          </p:cNvSpPr>
          <p:nvPr>
            <p:ph type="body" idx="11"/>
          </p:nvPr>
        </p:nvSpPr>
        <p:spPr>
          <a:xfrm>
            <a:off x="431800" y="657378"/>
            <a:ext cx="8205787" cy="522287"/>
          </a:xfrm>
        </p:spPr>
        <p:txBody>
          <a:bodyPr anchor="t" anchorCtr="0"/>
          <a:lstStyle>
            <a:lvl1pPr marL="0" indent="0">
              <a:buNone/>
              <a:defRPr sz="2400">
                <a:solidFill>
                  <a:srgbClr val="77787B"/>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smtClean="0"/>
              <a:t>Click to edit Master text styles</a:t>
            </a: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sv-SE"/>
          </a:p>
        </p:txBody>
      </p:sp>
      <p:sp>
        <p:nvSpPr>
          <p:cNvPr id="3" name="Content Placeholder 15"/>
          <p:cNvSpPr>
            <a:spLocks noGrp="1"/>
          </p:cNvSpPr>
          <p:nvPr>
            <p:ph sz="quarter" idx="10"/>
          </p:nvPr>
        </p:nvSpPr>
        <p:spPr>
          <a:xfrm>
            <a:off x="1609725" y="6560072"/>
            <a:ext cx="2962275" cy="260350"/>
          </a:xfrm>
        </p:spPr>
        <p:txBody>
          <a:bodyPr/>
          <a:lstStyle>
            <a:lvl1pPr>
              <a:buFontTx/>
              <a:buNone/>
              <a:defRPr sz="1000">
                <a:latin typeface="Arial" pitchFamily="34" charset="0"/>
                <a:cs typeface="Arial" pitchFamily="34" charset="0"/>
              </a:defRPr>
            </a:lvl1pPr>
            <a:lvl2pPr>
              <a:buFontTx/>
              <a:buNone/>
              <a:defRPr sz="1000">
                <a:latin typeface="Arial" pitchFamily="34" charset="0"/>
                <a:cs typeface="Arial" pitchFamily="34" charset="0"/>
              </a:defRPr>
            </a:lvl2pPr>
            <a:lvl3pPr>
              <a:buFontTx/>
              <a:buNone/>
              <a:defRPr sz="1000">
                <a:latin typeface="Arial" pitchFamily="34" charset="0"/>
                <a:cs typeface="Arial" pitchFamily="34" charset="0"/>
              </a:defRPr>
            </a:lvl3pPr>
            <a:lvl4pPr>
              <a:buFontTx/>
              <a:buNone/>
              <a:defRPr sz="1000">
                <a:latin typeface="Arial" pitchFamily="34" charset="0"/>
                <a:cs typeface="Arial" pitchFamily="34" charset="0"/>
              </a:defRPr>
            </a:lvl4pPr>
            <a:lvl5pPr>
              <a:buFontTx/>
              <a:buNone/>
              <a:defRPr sz="1000">
                <a:latin typeface="Arial" pitchFamily="34" charset="0"/>
                <a:cs typeface="Arial"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4" name="Text Placeholder 2"/>
          <p:cNvSpPr>
            <a:spLocks noGrp="1"/>
          </p:cNvSpPr>
          <p:nvPr>
            <p:ph type="body" idx="11"/>
          </p:nvPr>
        </p:nvSpPr>
        <p:spPr>
          <a:xfrm>
            <a:off x="431800" y="657378"/>
            <a:ext cx="8205787" cy="522287"/>
          </a:xfrm>
        </p:spPr>
        <p:txBody>
          <a:bodyPr anchor="t" anchorCtr="0"/>
          <a:lstStyle>
            <a:lvl1pPr marL="0" indent="0">
              <a:buNone/>
              <a:defRPr sz="2400">
                <a:solidFill>
                  <a:srgbClr val="77787B"/>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smtClean="0"/>
              <a:t>Click to edit Master text styles</a:t>
            </a: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Content Placeholder 15"/>
          <p:cNvSpPr>
            <a:spLocks noGrp="1"/>
          </p:cNvSpPr>
          <p:nvPr>
            <p:ph sz="quarter" idx="10"/>
          </p:nvPr>
        </p:nvSpPr>
        <p:spPr>
          <a:xfrm>
            <a:off x="1609725" y="6560072"/>
            <a:ext cx="2962275" cy="260350"/>
          </a:xfrm>
        </p:spPr>
        <p:txBody>
          <a:bodyPr/>
          <a:lstStyle>
            <a:lvl1pPr>
              <a:buFontTx/>
              <a:buNone/>
              <a:defRPr sz="1000">
                <a:latin typeface="Arial" pitchFamily="34" charset="0"/>
                <a:cs typeface="Arial" pitchFamily="34" charset="0"/>
              </a:defRPr>
            </a:lvl1pPr>
            <a:lvl2pPr>
              <a:buFontTx/>
              <a:buNone/>
              <a:defRPr sz="1000">
                <a:latin typeface="Arial" pitchFamily="34" charset="0"/>
                <a:cs typeface="Arial" pitchFamily="34" charset="0"/>
              </a:defRPr>
            </a:lvl2pPr>
            <a:lvl3pPr>
              <a:buFontTx/>
              <a:buNone/>
              <a:defRPr sz="1000">
                <a:latin typeface="Arial" pitchFamily="34" charset="0"/>
                <a:cs typeface="Arial" pitchFamily="34" charset="0"/>
              </a:defRPr>
            </a:lvl3pPr>
            <a:lvl4pPr>
              <a:buFontTx/>
              <a:buNone/>
              <a:defRPr sz="1000">
                <a:latin typeface="Arial" pitchFamily="34" charset="0"/>
                <a:cs typeface="Arial" pitchFamily="34" charset="0"/>
              </a:defRPr>
            </a:lvl4pPr>
            <a:lvl5pPr>
              <a:buFontTx/>
              <a:buNone/>
              <a:defRPr sz="1000">
                <a:latin typeface="Arial" pitchFamily="34" charset="0"/>
                <a:cs typeface="Arial"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Final Slide">
    <p:spTree>
      <p:nvGrpSpPr>
        <p:cNvPr id="1" name=""/>
        <p:cNvGrpSpPr/>
        <p:nvPr/>
      </p:nvGrpSpPr>
      <p:grpSpPr>
        <a:xfrm>
          <a:off x="0" y="0"/>
          <a:ext cx="0" cy="0"/>
          <a:chOff x="0" y="0"/>
          <a:chExt cx="0" cy="0"/>
        </a:xfrm>
      </p:grpSpPr>
      <p:pic>
        <p:nvPicPr>
          <p:cNvPr id="8" name="Picture 7" descr="thankyou_red.jpg"/>
          <p:cNvPicPr>
            <a:picLocks noChangeAspect="1"/>
          </p:cNvPicPr>
          <p:nvPr userDrawn="1"/>
        </p:nvPicPr>
        <p:blipFill>
          <a:blip r:embed="rId2" cstate="print"/>
          <a:stretch>
            <a:fillRect/>
          </a:stretch>
        </p:blipFill>
        <p:spPr>
          <a:xfrm>
            <a:off x="0" y="3568"/>
            <a:ext cx="9144000" cy="6850864"/>
          </a:xfrm>
          <a:prstGeom prst="rect">
            <a:avLst/>
          </a:prstGeom>
        </p:spPr>
      </p:pic>
      <p:sp>
        <p:nvSpPr>
          <p:cNvPr id="10" name="txtFooterCVLPage"/>
          <p:cNvSpPr txBox="1"/>
          <p:nvPr userDrawn="1"/>
        </p:nvSpPr>
        <p:spPr>
          <a:xfrm>
            <a:off x="4502999" y="6508750"/>
            <a:ext cx="1079500" cy="192088"/>
          </a:xfrm>
          <a:prstGeom prst="rect">
            <a:avLst/>
          </a:prstGeom>
          <a:noFill/>
        </p:spPr>
        <p:txBody>
          <a:bodyPr lIns="0" tIns="0" rIns="0" bIns="0">
            <a:spAutoFit/>
          </a:bodyPr>
          <a:lstStyle/>
          <a:p>
            <a:pPr>
              <a:lnSpc>
                <a:spcPts val="1700"/>
              </a:lnSpc>
              <a:spcBef>
                <a:spcPts val="0"/>
              </a:spcBef>
              <a:defRPr/>
            </a:pPr>
            <a:fld id="{2562AAA0-7981-4E4B-8798-264F4CF6E0AF}" type="slidenum">
              <a:rPr lang="sv-SE">
                <a:solidFill>
                  <a:srgbClr val="77787B"/>
                </a:solidFill>
                <a:latin typeface="Arial"/>
              </a:rPr>
              <a:pPr>
                <a:lnSpc>
                  <a:spcPts val="1700"/>
                </a:lnSpc>
                <a:spcBef>
                  <a:spcPts val="0"/>
                </a:spcBef>
                <a:defRPr/>
              </a:pPr>
              <a:t>‹#›</a:t>
            </a:fld>
            <a:endParaRPr lang="sv-SE" dirty="0">
              <a:solidFill>
                <a:srgbClr val="77787B"/>
              </a:solidFill>
              <a:latin typeface="Arial"/>
            </a:endParaRPr>
          </a:p>
        </p:txBody>
      </p:sp>
      <p:sp>
        <p:nvSpPr>
          <p:cNvPr id="6146" name="Rectangle 2"/>
          <p:cNvSpPr>
            <a:spLocks noGrp="1" noChangeArrowheads="1"/>
          </p:cNvSpPr>
          <p:nvPr>
            <p:ph type="ctrTitle"/>
          </p:nvPr>
        </p:nvSpPr>
        <p:spPr>
          <a:xfrm>
            <a:off x="5461348" y="5123145"/>
            <a:ext cx="3388638" cy="475989"/>
          </a:xfrm>
        </p:spPr>
        <p:txBody>
          <a:bodyPr anchor="t" anchorCtr="0"/>
          <a:lstStyle>
            <a:lvl1pPr algn="l">
              <a:defRPr sz="2400">
                <a:solidFill>
                  <a:schemeClr val="tx2"/>
                </a:solidFill>
              </a:defRPr>
            </a:lvl1pPr>
          </a:lstStyle>
          <a:p>
            <a:r>
              <a:rPr lang="en-US" dirty="0" smtClean="0"/>
              <a:t>Click to edit Master title style</a:t>
            </a:r>
            <a:endParaRPr lang="en-GB" dirty="0"/>
          </a:p>
        </p:txBody>
      </p:sp>
      <p:sp>
        <p:nvSpPr>
          <p:cNvPr id="6147" name="Rectangle 3"/>
          <p:cNvSpPr>
            <a:spLocks noGrp="1" noChangeArrowheads="1"/>
          </p:cNvSpPr>
          <p:nvPr>
            <p:ph type="subTitle" idx="1"/>
          </p:nvPr>
        </p:nvSpPr>
        <p:spPr>
          <a:xfrm>
            <a:off x="5461348" y="5599134"/>
            <a:ext cx="3388638" cy="641872"/>
          </a:xfrm>
        </p:spPr>
        <p:txBody>
          <a:bodyPr anchor="t" anchorCtr="0"/>
          <a:lstStyle>
            <a:lvl1pPr marL="0" indent="0" algn="l">
              <a:buFontTx/>
              <a:buNone/>
              <a:defRPr sz="2000">
                <a:solidFill>
                  <a:srgbClr val="77787B"/>
                </a:solidFill>
              </a:defRPr>
            </a:lvl1pPr>
          </a:lstStyle>
          <a:p>
            <a:r>
              <a:rPr lang="en-US" dirty="0" smtClean="0"/>
              <a:t>Click to edit Master subtitle style</a:t>
            </a:r>
            <a:endParaRPr lang="en-GB" dirty="0"/>
          </a:p>
        </p:txBody>
      </p:sp>
      <p:sp>
        <p:nvSpPr>
          <p:cNvPr id="12" name="txtFooterRight"/>
          <p:cNvSpPr txBox="1"/>
          <p:nvPr userDrawn="1"/>
        </p:nvSpPr>
        <p:spPr>
          <a:xfrm>
            <a:off x="431800" y="6508751"/>
            <a:ext cx="1321844" cy="195631"/>
          </a:xfrm>
          <a:prstGeom prst="rect">
            <a:avLst/>
          </a:prstGeom>
          <a:noFill/>
        </p:spPr>
        <p:txBody>
          <a:bodyPr wrap="square" lIns="0" tIns="0" rIns="0" bIns="0">
            <a:spAutoFit/>
          </a:bodyPr>
          <a:lstStyle/>
          <a:p>
            <a:pPr algn="l">
              <a:lnSpc>
                <a:spcPts val="1700"/>
              </a:lnSpc>
              <a:spcBef>
                <a:spcPts val="0"/>
              </a:spcBef>
              <a:defRPr/>
            </a:pPr>
            <a:r>
              <a:rPr lang="en-GB" sz="1100" b="1" noProof="0" dirty="0" smtClean="0">
                <a:solidFill>
                  <a:srgbClr val="FFFFFF"/>
                </a:solidFill>
                <a:latin typeface="Arial"/>
              </a:rPr>
              <a:t>CONFIDENTIAL</a:t>
            </a:r>
            <a:endParaRPr lang="en-GB" sz="1100" b="1" noProof="0" dirty="0">
              <a:solidFill>
                <a:srgbClr val="FFFFFF"/>
              </a:solidFill>
              <a:latin typeface="Arial"/>
            </a:endParaRPr>
          </a:p>
        </p:txBody>
      </p:sp>
      <p:pic>
        <p:nvPicPr>
          <p:cNvPr id="11" name="Picture 10" descr="SE_makebelieve(2).png"/>
          <p:cNvPicPr>
            <a:picLocks noChangeAspect="1"/>
          </p:cNvPicPr>
          <p:nvPr userDrawn="1"/>
        </p:nvPicPr>
        <p:blipFill>
          <a:blip r:embed="rId3" cstate="print"/>
          <a:srcRect b="15392"/>
          <a:stretch>
            <a:fillRect/>
          </a:stretch>
        </p:blipFill>
        <p:spPr>
          <a:xfrm>
            <a:off x="7640877" y="6162804"/>
            <a:ext cx="1456862" cy="695196"/>
          </a:xfrm>
          <a:prstGeom prst="rect">
            <a:avLst/>
          </a:prstGeom>
        </p:spPr>
      </p:pic>
    </p:spTree>
  </p:cSld>
  <p:clrMapOvr>
    <a:overrideClrMapping bg1="lt1" tx1="dk1" bg2="lt2" tx2="dk2" accent1="accent1" accent2="accent2" accent3="accent3" accent4="accent4" accent5="accent5" accent6="accent6" hlink="hlink" folHlink="folHlink"/>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pic>
        <p:nvPicPr>
          <p:cNvPr id="13" name="Picture 12" descr="cover_cherry.jpg"/>
          <p:cNvPicPr>
            <a:picLocks noChangeAspect="1"/>
          </p:cNvPicPr>
          <p:nvPr userDrawn="1"/>
        </p:nvPicPr>
        <p:blipFill>
          <a:blip r:embed="rId2" cstate="print"/>
          <a:stretch>
            <a:fillRect/>
          </a:stretch>
        </p:blipFill>
        <p:spPr>
          <a:xfrm>
            <a:off x="0" y="3568"/>
            <a:ext cx="9144000" cy="6850864"/>
          </a:xfrm>
          <a:prstGeom prst="rect">
            <a:avLst/>
          </a:prstGeom>
        </p:spPr>
      </p:pic>
      <p:sp>
        <p:nvSpPr>
          <p:cNvPr id="10" name="txtFooterCVLPage"/>
          <p:cNvSpPr txBox="1"/>
          <p:nvPr userDrawn="1"/>
        </p:nvSpPr>
        <p:spPr>
          <a:xfrm>
            <a:off x="4502999" y="6508750"/>
            <a:ext cx="1079500" cy="192088"/>
          </a:xfrm>
          <a:prstGeom prst="rect">
            <a:avLst/>
          </a:prstGeom>
          <a:noFill/>
        </p:spPr>
        <p:txBody>
          <a:bodyPr lIns="0" tIns="0" rIns="0" bIns="0">
            <a:spAutoFit/>
          </a:bodyPr>
          <a:lstStyle/>
          <a:p>
            <a:pPr>
              <a:lnSpc>
                <a:spcPts val="1700"/>
              </a:lnSpc>
              <a:spcBef>
                <a:spcPts val="0"/>
              </a:spcBef>
              <a:defRPr/>
            </a:pPr>
            <a:fld id="{2562AAA0-7981-4E4B-8798-264F4CF6E0AF}" type="slidenum">
              <a:rPr lang="sv-SE">
                <a:solidFill>
                  <a:srgbClr val="77787B"/>
                </a:solidFill>
                <a:latin typeface="Arial"/>
              </a:rPr>
              <a:pPr>
                <a:lnSpc>
                  <a:spcPts val="1700"/>
                </a:lnSpc>
                <a:spcBef>
                  <a:spcPts val="0"/>
                </a:spcBef>
                <a:defRPr/>
              </a:pPr>
              <a:t>‹#›</a:t>
            </a:fld>
            <a:endParaRPr lang="sv-SE" dirty="0">
              <a:solidFill>
                <a:srgbClr val="77787B"/>
              </a:solidFill>
              <a:latin typeface="Arial"/>
            </a:endParaRPr>
          </a:p>
        </p:txBody>
      </p:sp>
      <p:sp>
        <p:nvSpPr>
          <p:cNvPr id="6146" name="Rectangle 2"/>
          <p:cNvSpPr>
            <a:spLocks noGrp="1" noChangeArrowheads="1"/>
          </p:cNvSpPr>
          <p:nvPr>
            <p:ph type="ctrTitle"/>
          </p:nvPr>
        </p:nvSpPr>
        <p:spPr>
          <a:xfrm>
            <a:off x="431800" y="1290441"/>
            <a:ext cx="8280400" cy="400571"/>
          </a:xfrm>
        </p:spPr>
        <p:txBody>
          <a:bodyPr anchor="t" anchorCtr="0"/>
          <a:lstStyle>
            <a:lvl1pPr algn="l">
              <a:defRPr sz="2800">
                <a:solidFill>
                  <a:schemeClr val="tx2"/>
                </a:solidFill>
              </a:defRPr>
            </a:lvl1pPr>
          </a:lstStyle>
          <a:p>
            <a:r>
              <a:rPr lang="en-US" dirty="0" smtClean="0"/>
              <a:t>Click to edit Master title style</a:t>
            </a:r>
            <a:endParaRPr lang="en-GB" dirty="0"/>
          </a:p>
        </p:txBody>
      </p:sp>
      <p:sp>
        <p:nvSpPr>
          <p:cNvPr id="6147" name="Rectangle 3"/>
          <p:cNvSpPr>
            <a:spLocks noGrp="1" noChangeArrowheads="1"/>
          </p:cNvSpPr>
          <p:nvPr>
            <p:ph type="subTitle" idx="1"/>
          </p:nvPr>
        </p:nvSpPr>
        <p:spPr>
          <a:xfrm>
            <a:off x="431800" y="1717412"/>
            <a:ext cx="8280400" cy="451807"/>
          </a:xfrm>
        </p:spPr>
        <p:txBody>
          <a:bodyPr anchor="t" anchorCtr="0"/>
          <a:lstStyle>
            <a:lvl1pPr marL="0" indent="0" algn="l">
              <a:buFontTx/>
              <a:buNone/>
              <a:defRPr sz="2400">
                <a:solidFill>
                  <a:srgbClr val="77787B"/>
                </a:solidFill>
              </a:defRPr>
            </a:lvl1pPr>
          </a:lstStyle>
          <a:p>
            <a:r>
              <a:rPr lang="en-US" dirty="0" smtClean="0"/>
              <a:t>Click to edit Master subtitle style</a:t>
            </a:r>
            <a:endParaRPr lang="en-GB" dirty="0"/>
          </a:p>
        </p:txBody>
      </p:sp>
      <p:sp>
        <p:nvSpPr>
          <p:cNvPr id="12" name="txtFooterRight"/>
          <p:cNvSpPr txBox="1"/>
          <p:nvPr userDrawn="1"/>
        </p:nvSpPr>
        <p:spPr>
          <a:xfrm>
            <a:off x="431800" y="6508751"/>
            <a:ext cx="1321844" cy="195631"/>
          </a:xfrm>
          <a:prstGeom prst="rect">
            <a:avLst/>
          </a:prstGeom>
          <a:noFill/>
        </p:spPr>
        <p:txBody>
          <a:bodyPr wrap="square" lIns="0" tIns="0" rIns="0" bIns="0">
            <a:spAutoFit/>
          </a:bodyPr>
          <a:lstStyle/>
          <a:p>
            <a:pPr algn="l">
              <a:lnSpc>
                <a:spcPts val="1700"/>
              </a:lnSpc>
              <a:spcBef>
                <a:spcPts val="0"/>
              </a:spcBef>
              <a:defRPr/>
            </a:pPr>
            <a:r>
              <a:rPr lang="sv-SE" sz="1100" b="1" dirty="0" smtClean="0">
                <a:solidFill>
                  <a:srgbClr val="FF0000"/>
                </a:solidFill>
                <a:latin typeface="Arial"/>
              </a:rPr>
              <a:t>CONFIDENTIAL</a:t>
            </a:r>
            <a:endParaRPr lang="sv-SE" sz="1100" b="1" dirty="0">
              <a:solidFill>
                <a:srgbClr val="FF0000"/>
              </a:solidFill>
              <a:latin typeface="Arial"/>
            </a:endParaRPr>
          </a:p>
        </p:txBody>
      </p:sp>
      <p:sp>
        <p:nvSpPr>
          <p:cNvPr id="16" name="Content Placeholder 15"/>
          <p:cNvSpPr>
            <a:spLocks noGrp="1"/>
          </p:cNvSpPr>
          <p:nvPr>
            <p:ph sz="quarter" idx="10"/>
          </p:nvPr>
        </p:nvSpPr>
        <p:spPr>
          <a:xfrm>
            <a:off x="1609725" y="6560072"/>
            <a:ext cx="2962275" cy="260350"/>
          </a:xfrm>
        </p:spPr>
        <p:txBody>
          <a:bodyPr/>
          <a:lstStyle>
            <a:lvl1pPr>
              <a:buFontTx/>
              <a:buNone/>
              <a:defRPr sz="1000">
                <a:latin typeface="Arial" pitchFamily="34" charset="0"/>
                <a:cs typeface="Arial" pitchFamily="34" charset="0"/>
              </a:defRPr>
            </a:lvl1pPr>
            <a:lvl2pPr>
              <a:buFontTx/>
              <a:buNone/>
              <a:defRPr sz="1000">
                <a:latin typeface="Arial" pitchFamily="34" charset="0"/>
                <a:cs typeface="Arial" pitchFamily="34" charset="0"/>
              </a:defRPr>
            </a:lvl2pPr>
            <a:lvl3pPr>
              <a:buFontTx/>
              <a:buNone/>
              <a:defRPr sz="1000">
                <a:latin typeface="Arial" pitchFamily="34" charset="0"/>
                <a:cs typeface="Arial" pitchFamily="34" charset="0"/>
              </a:defRPr>
            </a:lvl3pPr>
            <a:lvl4pPr>
              <a:buFontTx/>
              <a:buNone/>
              <a:defRPr sz="1000">
                <a:latin typeface="Arial" pitchFamily="34" charset="0"/>
                <a:cs typeface="Arial" pitchFamily="34" charset="0"/>
              </a:defRPr>
            </a:lvl4pPr>
            <a:lvl5pPr>
              <a:buFontTx/>
              <a:buNone/>
              <a:defRPr sz="1000">
                <a:latin typeface="Arial" pitchFamily="34" charset="0"/>
                <a:cs typeface="Arial"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pic>
        <p:nvPicPr>
          <p:cNvPr id="11" name="Picture 10" descr="SE_makebelieve_wht.png"/>
          <p:cNvPicPr>
            <a:picLocks noChangeAspect="1"/>
          </p:cNvPicPr>
          <p:nvPr userDrawn="1"/>
        </p:nvPicPr>
        <p:blipFill>
          <a:blip r:embed="rId3" cstate="print"/>
          <a:srcRect b="14431"/>
          <a:stretch>
            <a:fillRect/>
          </a:stretch>
        </p:blipFill>
        <p:spPr>
          <a:xfrm>
            <a:off x="7653403" y="6162805"/>
            <a:ext cx="1440493" cy="695195"/>
          </a:xfrm>
          <a:prstGeom prst="rect">
            <a:avLst/>
          </a:prstGeom>
        </p:spPr>
      </p:pic>
    </p:spTree>
  </p:cSld>
  <p:clrMapOvr>
    <a:overrideClrMapping bg1="lt1" tx1="dk1" bg2="lt2" tx2="dk2" accent1="accent1" accent2="accent2" accent3="accent3" accent4="accent4" accent5="accent5" accent6="accent6" hlink="hlink" folHlink="folHlink"/>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userDrawn="1">
  <p:cSld name="2_Title Slide">
    <p:spTree>
      <p:nvGrpSpPr>
        <p:cNvPr id="1" name=""/>
        <p:cNvGrpSpPr/>
        <p:nvPr/>
      </p:nvGrpSpPr>
      <p:grpSpPr>
        <a:xfrm>
          <a:off x="0" y="0"/>
          <a:ext cx="0" cy="0"/>
          <a:chOff x="0" y="0"/>
          <a:chExt cx="0" cy="0"/>
        </a:xfrm>
      </p:grpSpPr>
      <p:pic>
        <p:nvPicPr>
          <p:cNvPr id="13" name="Picture 12" descr="cover_cherry.jpg"/>
          <p:cNvPicPr>
            <a:picLocks noChangeAspect="1"/>
          </p:cNvPicPr>
          <p:nvPr userDrawn="1"/>
        </p:nvPicPr>
        <p:blipFill>
          <a:blip r:embed="rId2" cstate="print"/>
          <a:stretch>
            <a:fillRect/>
          </a:stretch>
        </p:blipFill>
        <p:spPr>
          <a:xfrm>
            <a:off x="0" y="3568"/>
            <a:ext cx="9144000" cy="6850864"/>
          </a:xfrm>
          <a:prstGeom prst="rect">
            <a:avLst/>
          </a:prstGeom>
        </p:spPr>
      </p:pic>
      <p:sp>
        <p:nvSpPr>
          <p:cNvPr id="10" name="txtFooterCVLPage"/>
          <p:cNvSpPr txBox="1"/>
          <p:nvPr userDrawn="1"/>
        </p:nvSpPr>
        <p:spPr>
          <a:xfrm>
            <a:off x="4502999" y="6508750"/>
            <a:ext cx="1079500" cy="192088"/>
          </a:xfrm>
          <a:prstGeom prst="rect">
            <a:avLst/>
          </a:prstGeom>
          <a:noFill/>
        </p:spPr>
        <p:txBody>
          <a:bodyPr lIns="0" tIns="0" rIns="0" bIns="0">
            <a:spAutoFit/>
          </a:bodyPr>
          <a:lstStyle/>
          <a:p>
            <a:pPr>
              <a:lnSpc>
                <a:spcPts val="1700"/>
              </a:lnSpc>
              <a:spcBef>
                <a:spcPts val="0"/>
              </a:spcBef>
              <a:defRPr/>
            </a:pPr>
            <a:fld id="{2562AAA0-7981-4E4B-8798-264F4CF6E0AF}" type="slidenum">
              <a:rPr lang="sv-SE">
                <a:solidFill>
                  <a:srgbClr val="77787B"/>
                </a:solidFill>
                <a:latin typeface="Arial"/>
              </a:rPr>
              <a:pPr>
                <a:lnSpc>
                  <a:spcPts val="1700"/>
                </a:lnSpc>
                <a:spcBef>
                  <a:spcPts val="0"/>
                </a:spcBef>
                <a:defRPr/>
              </a:pPr>
              <a:t>‹#›</a:t>
            </a:fld>
            <a:endParaRPr lang="sv-SE" dirty="0">
              <a:solidFill>
                <a:srgbClr val="77787B"/>
              </a:solidFill>
              <a:latin typeface="Arial"/>
            </a:endParaRPr>
          </a:p>
        </p:txBody>
      </p:sp>
      <p:sp>
        <p:nvSpPr>
          <p:cNvPr id="6146" name="Rectangle 2"/>
          <p:cNvSpPr>
            <a:spLocks noGrp="1" noChangeArrowheads="1"/>
          </p:cNvSpPr>
          <p:nvPr>
            <p:ph type="ctrTitle"/>
          </p:nvPr>
        </p:nvSpPr>
        <p:spPr>
          <a:xfrm>
            <a:off x="431800" y="1290441"/>
            <a:ext cx="8280400" cy="400571"/>
          </a:xfrm>
        </p:spPr>
        <p:txBody>
          <a:bodyPr anchor="t" anchorCtr="0"/>
          <a:lstStyle>
            <a:lvl1pPr algn="l">
              <a:defRPr sz="2800">
                <a:solidFill>
                  <a:schemeClr val="tx2"/>
                </a:solidFill>
              </a:defRPr>
            </a:lvl1pPr>
          </a:lstStyle>
          <a:p>
            <a:r>
              <a:rPr lang="en-US" dirty="0" smtClean="0"/>
              <a:t>Click to edit Master title style</a:t>
            </a:r>
            <a:endParaRPr lang="en-GB" dirty="0"/>
          </a:p>
        </p:txBody>
      </p:sp>
      <p:sp>
        <p:nvSpPr>
          <p:cNvPr id="6147" name="Rectangle 3"/>
          <p:cNvSpPr>
            <a:spLocks noGrp="1" noChangeArrowheads="1"/>
          </p:cNvSpPr>
          <p:nvPr>
            <p:ph type="subTitle" idx="1"/>
          </p:nvPr>
        </p:nvSpPr>
        <p:spPr>
          <a:xfrm>
            <a:off x="431800" y="1717412"/>
            <a:ext cx="8280400" cy="451807"/>
          </a:xfrm>
        </p:spPr>
        <p:txBody>
          <a:bodyPr anchor="t" anchorCtr="0"/>
          <a:lstStyle>
            <a:lvl1pPr marL="0" indent="0" algn="l">
              <a:buFontTx/>
              <a:buNone/>
              <a:defRPr sz="2400">
                <a:solidFill>
                  <a:srgbClr val="77787B"/>
                </a:solidFill>
              </a:defRPr>
            </a:lvl1pPr>
          </a:lstStyle>
          <a:p>
            <a:r>
              <a:rPr lang="en-US" dirty="0" smtClean="0"/>
              <a:t>Click to edit Master subtitle style</a:t>
            </a:r>
            <a:endParaRPr lang="en-GB" dirty="0"/>
          </a:p>
        </p:txBody>
      </p:sp>
      <p:sp>
        <p:nvSpPr>
          <p:cNvPr id="12" name="txtFooterRight"/>
          <p:cNvSpPr txBox="1"/>
          <p:nvPr userDrawn="1"/>
        </p:nvSpPr>
        <p:spPr>
          <a:xfrm>
            <a:off x="431800" y="6508751"/>
            <a:ext cx="1321844" cy="195631"/>
          </a:xfrm>
          <a:prstGeom prst="rect">
            <a:avLst/>
          </a:prstGeom>
          <a:noFill/>
        </p:spPr>
        <p:txBody>
          <a:bodyPr wrap="square" lIns="0" tIns="0" rIns="0" bIns="0">
            <a:spAutoFit/>
          </a:bodyPr>
          <a:lstStyle/>
          <a:p>
            <a:pPr algn="l">
              <a:lnSpc>
                <a:spcPts val="1700"/>
              </a:lnSpc>
              <a:spcBef>
                <a:spcPts val="0"/>
              </a:spcBef>
              <a:defRPr/>
            </a:pPr>
            <a:r>
              <a:rPr lang="sv-SE" sz="1100" b="1" dirty="0" smtClean="0">
                <a:solidFill>
                  <a:srgbClr val="FF0000"/>
                </a:solidFill>
                <a:latin typeface="Arial"/>
              </a:rPr>
              <a:t>CONFIDENTIAL</a:t>
            </a:r>
            <a:endParaRPr lang="sv-SE" sz="1100" b="1" dirty="0">
              <a:solidFill>
                <a:srgbClr val="FF0000"/>
              </a:solidFill>
              <a:latin typeface="Arial"/>
            </a:endParaRPr>
          </a:p>
        </p:txBody>
      </p:sp>
      <p:sp>
        <p:nvSpPr>
          <p:cNvPr id="16" name="Content Placeholder 15"/>
          <p:cNvSpPr>
            <a:spLocks noGrp="1"/>
          </p:cNvSpPr>
          <p:nvPr>
            <p:ph sz="quarter" idx="10"/>
          </p:nvPr>
        </p:nvSpPr>
        <p:spPr>
          <a:xfrm>
            <a:off x="1609725" y="6560072"/>
            <a:ext cx="2962275" cy="260350"/>
          </a:xfrm>
        </p:spPr>
        <p:txBody>
          <a:bodyPr/>
          <a:lstStyle>
            <a:lvl1pPr>
              <a:buFontTx/>
              <a:buNone/>
              <a:defRPr sz="1000">
                <a:latin typeface="Arial" pitchFamily="34" charset="0"/>
                <a:cs typeface="Arial" pitchFamily="34" charset="0"/>
              </a:defRPr>
            </a:lvl1pPr>
            <a:lvl2pPr>
              <a:buFontTx/>
              <a:buNone/>
              <a:defRPr sz="1000">
                <a:latin typeface="Arial" pitchFamily="34" charset="0"/>
                <a:cs typeface="Arial" pitchFamily="34" charset="0"/>
              </a:defRPr>
            </a:lvl2pPr>
            <a:lvl3pPr>
              <a:buFontTx/>
              <a:buNone/>
              <a:defRPr sz="1000">
                <a:latin typeface="Arial" pitchFamily="34" charset="0"/>
                <a:cs typeface="Arial" pitchFamily="34" charset="0"/>
              </a:defRPr>
            </a:lvl3pPr>
            <a:lvl4pPr>
              <a:buFontTx/>
              <a:buNone/>
              <a:defRPr sz="1000">
                <a:latin typeface="Arial" pitchFamily="34" charset="0"/>
                <a:cs typeface="Arial" pitchFamily="34" charset="0"/>
              </a:defRPr>
            </a:lvl4pPr>
            <a:lvl5pPr>
              <a:buFontTx/>
              <a:buNone/>
              <a:defRPr sz="1000">
                <a:latin typeface="Arial" pitchFamily="34" charset="0"/>
                <a:cs typeface="Arial"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pic>
        <p:nvPicPr>
          <p:cNvPr id="11" name="Picture 10" descr="SE_makebelieve_wht.png"/>
          <p:cNvPicPr>
            <a:picLocks noChangeAspect="1"/>
          </p:cNvPicPr>
          <p:nvPr userDrawn="1"/>
        </p:nvPicPr>
        <p:blipFill>
          <a:blip r:embed="rId3" cstate="print"/>
          <a:srcRect b="14431"/>
          <a:stretch>
            <a:fillRect/>
          </a:stretch>
        </p:blipFill>
        <p:spPr>
          <a:xfrm>
            <a:off x="7653403" y="6162805"/>
            <a:ext cx="1440493" cy="695195"/>
          </a:xfrm>
          <a:prstGeom prst="rect">
            <a:avLst/>
          </a:prstGeom>
        </p:spPr>
      </p:pic>
    </p:spTree>
  </p:cSld>
  <p:clrMapOvr>
    <a:overrideClrMapping bg1="lt1" tx1="dk1" bg2="lt2" tx2="dk2" accent1="accent1" accent2="accent2" accent3="accent3" accent4="accent4" accent5="accent5" accent6="accent6" hlink="hlink" folHlink="folHlink"/>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sv-SE"/>
          </a:p>
        </p:txBody>
      </p:sp>
      <p:sp>
        <p:nvSpPr>
          <p:cNvPr id="3" name="Content Placeholder 2"/>
          <p:cNvSpPr>
            <a:spLocks noGrp="1"/>
          </p:cNvSpPr>
          <p:nvPr>
            <p:ph idx="1"/>
          </p:nvPr>
        </p:nvSpPr>
        <p:spPr>
          <a:xfrm>
            <a:off x="431800" y="1484313"/>
            <a:ext cx="8280400" cy="4681537"/>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sv-SE" dirty="0"/>
          </a:p>
        </p:txBody>
      </p:sp>
      <p:sp>
        <p:nvSpPr>
          <p:cNvPr id="4" name="Content Placeholder 15"/>
          <p:cNvSpPr>
            <a:spLocks noGrp="1"/>
          </p:cNvSpPr>
          <p:nvPr>
            <p:ph sz="quarter" idx="10"/>
          </p:nvPr>
        </p:nvSpPr>
        <p:spPr>
          <a:xfrm>
            <a:off x="1609725" y="6560072"/>
            <a:ext cx="2962275" cy="260350"/>
          </a:xfrm>
        </p:spPr>
        <p:txBody>
          <a:bodyPr/>
          <a:lstStyle>
            <a:lvl1pPr>
              <a:buFontTx/>
              <a:buNone/>
              <a:defRPr sz="1000">
                <a:latin typeface="Arial" pitchFamily="34" charset="0"/>
                <a:cs typeface="Arial" pitchFamily="34" charset="0"/>
              </a:defRPr>
            </a:lvl1pPr>
            <a:lvl2pPr>
              <a:buFontTx/>
              <a:buNone/>
              <a:defRPr sz="1000">
                <a:latin typeface="Arial" pitchFamily="34" charset="0"/>
                <a:cs typeface="Arial" pitchFamily="34" charset="0"/>
              </a:defRPr>
            </a:lvl2pPr>
            <a:lvl3pPr>
              <a:buFontTx/>
              <a:buNone/>
              <a:defRPr sz="1000">
                <a:latin typeface="Arial" pitchFamily="34" charset="0"/>
                <a:cs typeface="Arial" pitchFamily="34" charset="0"/>
              </a:defRPr>
            </a:lvl3pPr>
            <a:lvl4pPr>
              <a:buFontTx/>
              <a:buNone/>
              <a:defRPr sz="1000">
                <a:latin typeface="Arial" pitchFamily="34" charset="0"/>
                <a:cs typeface="Arial" pitchFamily="34" charset="0"/>
              </a:defRPr>
            </a:lvl4pPr>
            <a:lvl5pPr>
              <a:buFontTx/>
              <a:buNone/>
              <a:defRPr sz="1000">
                <a:latin typeface="Arial" pitchFamily="34" charset="0"/>
                <a:cs typeface="Arial"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5" name="Text Placeholder 2"/>
          <p:cNvSpPr>
            <a:spLocks noGrp="1"/>
          </p:cNvSpPr>
          <p:nvPr>
            <p:ph type="body" idx="11"/>
          </p:nvPr>
        </p:nvSpPr>
        <p:spPr>
          <a:xfrm>
            <a:off x="431800" y="657378"/>
            <a:ext cx="8205787" cy="522287"/>
          </a:xfrm>
        </p:spPr>
        <p:txBody>
          <a:bodyPr anchor="t" anchorCtr="0"/>
          <a:lstStyle>
            <a:lvl1pPr marL="0" indent="0">
              <a:buNone/>
              <a:defRPr sz="2400">
                <a:solidFill>
                  <a:srgbClr val="77787B"/>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smtClean="0"/>
              <a:t>Click to edit Master text styles</a:t>
            </a: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sv-SE" dirty="0"/>
          </a:p>
        </p:txBody>
      </p:sp>
      <p:sp>
        <p:nvSpPr>
          <p:cNvPr id="3" name="Content Placeholder 15"/>
          <p:cNvSpPr>
            <a:spLocks noGrp="1"/>
          </p:cNvSpPr>
          <p:nvPr>
            <p:ph sz="quarter" idx="10"/>
          </p:nvPr>
        </p:nvSpPr>
        <p:spPr>
          <a:xfrm>
            <a:off x="1609725" y="6560072"/>
            <a:ext cx="2962275" cy="260350"/>
          </a:xfrm>
        </p:spPr>
        <p:txBody>
          <a:bodyPr/>
          <a:lstStyle>
            <a:lvl1pPr>
              <a:buFontTx/>
              <a:buNone/>
              <a:defRPr sz="1000">
                <a:latin typeface="Arial" pitchFamily="34" charset="0"/>
                <a:cs typeface="Arial" pitchFamily="34" charset="0"/>
              </a:defRPr>
            </a:lvl1pPr>
            <a:lvl2pPr>
              <a:buFontTx/>
              <a:buNone/>
              <a:defRPr sz="1000">
                <a:latin typeface="Arial" pitchFamily="34" charset="0"/>
                <a:cs typeface="Arial" pitchFamily="34" charset="0"/>
              </a:defRPr>
            </a:lvl2pPr>
            <a:lvl3pPr>
              <a:buFontTx/>
              <a:buNone/>
              <a:defRPr sz="1000">
                <a:latin typeface="Arial" pitchFamily="34" charset="0"/>
                <a:cs typeface="Arial" pitchFamily="34" charset="0"/>
              </a:defRPr>
            </a:lvl3pPr>
            <a:lvl4pPr>
              <a:buFontTx/>
              <a:buNone/>
              <a:defRPr sz="1000">
                <a:latin typeface="Arial" pitchFamily="34" charset="0"/>
                <a:cs typeface="Arial" pitchFamily="34" charset="0"/>
              </a:defRPr>
            </a:lvl4pPr>
            <a:lvl5pPr>
              <a:buFontTx/>
              <a:buNone/>
              <a:defRPr sz="1000">
                <a:latin typeface="Arial" pitchFamily="34" charset="0"/>
                <a:cs typeface="Arial"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4" name="Text Placeholder 2"/>
          <p:cNvSpPr>
            <a:spLocks noGrp="1"/>
          </p:cNvSpPr>
          <p:nvPr>
            <p:ph type="body" idx="11"/>
          </p:nvPr>
        </p:nvSpPr>
        <p:spPr>
          <a:xfrm>
            <a:off x="431800" y="657378"/>
            <a:ext cx="8205787" cy="522287"/>
          </a:xfrm>
        </p:spPr>
        <p:txBody>
          <a:bodyPr anchor="t" anchorCtr="0"/>
          <a:lstStyle>
            <a:lvl1pPr marL="0" indent="0">
              <a:buNone/>
              <a:defRPr sz="2400">
                <a:solidFill>
                  <a:srgbClr val="77787B"/>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smtClean="0"/>
              <a:t>Click to edit Master text styles</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sv-SE"/>
          </a:p>
        </p:txBody>
      </p:sp>
      <p:sp>
        <p:nvSpPr>
          <p:cNvPr id="3" name="Content Placeholder 2"/>
          <p:cNvSpPr>
            <a:spLocks noGrp="1"/>
          </p:cNvSpPr>
          <p:nvPr>
            <p:ph sz="half" idx="1"/>
          </p:nvPr>
        </p:nvSpPr>
        <p:spPr>
          <a:xfrm>
            <a:off x="431800" y="1484313"/>
            <a:ext cx="4064000" cy="4681537"/>
          </a:xfrm>
        </p:spPr>
        <p:txBody>
          <a:bodyPr/>
          <a:lstStyle>
            <a:lvl1pPr>
              <a:defRPr sz="2400">
                <a:solidFill>
                  <a:srgbClr val="77787B"/>
                </a:solidFill>
              </a:defRPr>
            </a:lvl1pPr>
            <a:lvl2pPr>
              <a:defRPr sz="2000">
                <a:solidFill>
                  <a:srgbClr val="77787B"/>
                </a:solidFill>
              </a:defRPr>
            </a:lvl2pPr>
            <a:lvl3pPr>
              <a:defRPr sz="2000">
                <a:solidFill>
                  <a:srgbClr val="77787B"/>
                </a:solidFill>
              </a:defRPr>
            </a:lvl3pPr>
            <a:lvl4pPr>
              <a:defRPr sz="2000">
                <a:solidFill>
                  <a:srgbClr val="77787B"/>
                </a:solidFill>
              </a:defRPr>
            </a:lvl4pPr>
            <a:lvl5pPr>
              <a:defRPr sz="2000">
                <a:solidFill>
                  <a:srgbClr val="77787B"/>
                </a:solidFill>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dirty="0"/>
          </a:p>
        </p:txBody>
      </p:sp>
      <p:sp>
        <p:nvSpPr>
          <p:cNvPr id="4" name="Content Placeholder 3"/>
          <p:cNvSpPr>
            <a:spLocks noGrp="1"/>
          </p:cNvSpPr>
          <p:nvPr>
            <p:ph sz="half" idx="2"/>
          </p:nvPr>
        </p:nvSpPr>
        <p:spPr>
          <a:xfrm>
            <a:off x="4648200" y="1484313"/>
            <a:ext cx="4064000" cy="4681537"/>
          </a:xfrm>
        </p:spPr>
        <p:txBody>
          <a:bodyPr/>
          <a:lstStyle>
            <a:lvl1pPr>
              <a:defRPr sz="2400">
                <a:solidFill>
                  <a:srgbClr val="77787B"/>
                </a:solidFill>
              </a:defRPr>
            </a:lvl1pPr>
            <a:lvl2pPr>
              <a:defRPr sz="2000">
                <a:solidFill>
                  <a:srgbClr val="77787B"/>
                </a:solidFill>
              </a:defRPr>
            </a:lvl2pPr>
            <a:lvl3pPr>
              <a:defRPr sz="2000">
                <a:solidFill>
                  <a:srgbClr val="77787B"/>
                </a:solidFill>
              </a:defRPr>
            </a:lvl3pPr>
            <a:lvl4pPr>
              <a:defRPr sz="2000">
                <a:solidFill>
                  <a:srgbClr val="77787B"/>
                </a:solidFill>
              </a:defRPr>
            </a:lvl4pPr>
            <a:lvl5pPr>
              <a:defRPr sz="2000">
                <a:solidFill>
                  <a:srgbClr val="77787B"/>
                </a:solidFill>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dirty="0"/>
          </a:p>
        </p:txBody>
      </p:sp>
      <p:sp>
        <p:nvSpPr>
          <p:cNvPr id="5" name="Content Placeholder 15"/>
          <p:cNvSpPr>
            <a:spLocks noGrp="1"/>
          </p:cNvSpPr>
          <p:nvPr>
            <p:ph sz="quarter" idx="10"/>
          </p:nvPr>
        </p:nvSpPr>
        <p:spPr>
          <a:xfrm>
            <a:off x="1609725" y="6560072"/>
            <a:ext cx="2962275" cy="260350"/>
          </a:xfrm>
        </p:spPr>
        <p:txBody>
          <a:bodyPr/>
          <a:lstStyle>
            <a:lvl1pPr>
              <a:buFontTx/>
              <a:buNone/>
              <a:defRPr sz="1000">
                <a:latin typeface="Arial" pitchFamily="34" charset="0"/>
                <a:cs typeface="Arial" pitchFamily="34" charset="0"/>
              </a:defRPr>
            </a:lvl1pPr>
            <a:lvl2pPr>
              <a:buFontTx/>
              <a:buNone/>
              <a:defRPr sz="1000">
                <a:latin typeface="Arial" pitchFamily="34" charset="0"/>
                <a:cs typeface="Arial" pitchFamily="34" charset="0"/>
              </a:defRPr>
            </a:lvl2pPr>
            <a:lvl3pPr>
              <a:buFontTx/>
              <a:buNone/>
              <a:defRPr sz="1000">
                <a:latin typeface="Arial" pitchFamily="34" charset="0"/>
                <a:cs typeface="Arial" pitchFamily="34" charset="0"/>
              </a:defRPr>
            </a:lvl3pPr>
            <a:lvl4pPr>
              <a:buFontTx/>
              <a:buNone/>
              <a:defRPr sz="1000">
                <a:latin typeface="Arial" pitchFamily="34" charset="0"/>
                <a:cs typeface="Arial" pitchFamily="34" charset="0"/>
              </a:defRPr>
            </a:lvl4pPr>
            <a:lvl5pPr>
              <a:buFontTx/>
              <a:buNone/>
              <a:defRPr sz="1000">
                <a:latin typeface="Arial" pitchFamily="34" charset="0"/>
                <a:cs typeface="Arial"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6" name="Text Placeholder 2"/>
          <p:cNvSpPr>
            <a:spLocks noGrp="1"/>
          </p:cNvSpPr>
          <p:nvPr>
            <p:ph type="body" idx="11"/>
          </p:nvPr>
        </p:nvSpPr>
        <p:spPr>
          <a:xfrm>
            <a:off x="431800" y="657378"/>
            <a:ext cx="8205787" cy="522287"/>
          </a:xfrm>
        </p:spPr>
        <p:txBody>
          <a:bodyPr anchor="t" anchorCtr="0"/>
          <a:lstStyle>
            <a:lvl1pPr marL="0" indent="0">
              <a:buNone/>
              <a:defRPr sz="2400">
                <a:solidFill>
                  <a:srgbClr val="77787B"/>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sv-SE"/>
          </a:p>
        </p:txBody>
      </p:sp>
      <p:sp>
        <p:nvSpPr>
          <p:cNvPr id="3" name="Content Placeholder 2"/>
          <p:cNvSpPr>
            <a:spLocks noGrp="1"/>
          </p:cNvSpPr>
          <p:nvPr>
            <p:ph idx="1"/>
          </p:nvPr>
        </p:nvSpPr>
        <p:spPr>
          <a:xfrm>
            <a:off x="431800" y="1484313"/>
            <a:ext cx="8280400" cy="4681537"/>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sv-SE" dirty="0"/>
          </a:p>
        </p:txBody>
      </p:sp>
      <p:sp>
        <p:nvSpPr>
          <p:cNvPr id="4" name="Content Placeholder 15"/>
          <p:cNvSpPr>
            <a:spLocks noGrp="1"/>
          </p:cNvSpPr>
          <p:nvPr>
            <p:ph sz="quarter" idx="10"/>
          </p:nvPr>
        </p:nvSpPr>
        <p:spPr>
          <a:xfrm>
            <a:off x="1609725" y="6560072"/>
            <a:ext cx="2962275" cy="260350"/>
          </a:xfrm>
        </p:spPr>
        <p:txBody>
          <a:bodyPr/>
          <a:lstStyle>
            <a:lvl1pPr>
              <a:buFontTx/>
              <a:buNone/>
              <a:defRPr sz="1000">
                <a:latin typeface="Arial" pitchFamily="34" charset="0"/>
                <a:cs typeface="Arial" pitchFamily="34" charset="0"/>
              </a:defRPr>
            </a:lvl1pPr>
            <a:lvl2pPr>
              <a:buFontTx/>
              <a:buNone/>
              <a:defRPr sz="1000">
                <a:latin typeface="Arial" pitchFamily="34" charset="0"/>
                <a:cs typeface="Arial" pitchFamily="34" charset="0"/>
              </a:defRPr>
            </a:lvl2pPr>
            <a:lvl3pPr>
              <a:buFontTx/>
              <a:buNone/>
              <a:defRPr sz="1000">
                <a:latin typeface="Arial" pitchFamily="34" charset="0"/>
                <a:cs typeface="Arial" pitchFamily="34" charset="0"/>
              </a:defRPr>
            </a:lvl3pPr>
            <a:lvl4pPr>
              <a:buFontTx/>
              <a:buNone/>
              <a:defRPr sz="1000">
                <a:latin typeface="Arial" pitchFamily="34" charset="0"/>
                <a:cs typeface="Arial" pitchFamily="34" charset="0"/>
              </a:defRPr>
            </a:lvl4pPr>
            <a:lvl5pPr>
              <a:buFontTx/>
              <a:buNone/>
              <a:defRPr sz="1000">
                <a:latin typeface="Arial" pitchFamily="34" charset="0"/>
                <a:cs typeface="Arial"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5" name="Text Placeholder 2"/>
          <p:cNvSpPr>
            <a:spLocks noGrp="1"/>
          </p:cNvSpPr>
          <p:nvPr>
            <p:ph type="body" idx="11"/>
          </p:nvPr>
        </p:nvSpPr>
        <p:spPr>
          <a:xfrm>
            <a:off x="431800" y="657378"/>
            <a:ext cx="8205787" cy="522287"/>
          </a:xfrm>
        </p:spPr>
        <p:txBody>
          <a:bodyPr anchor="t" anchorCtr="0"/>
          <a:lstStyle>
            <a:lvl1pPr marL="0" indent="0">
              <a:buNone/>
              <a:defRPr sz="2400">
                <a:solidFill>
                  <a:srgbClr val="77787B"/>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smtClean="0"/>
              <a:t>Click to edit Master text styles</a:t>
            </a: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sv-SE"/>
          </a:p>
        </p:txBody>
      </p:sp>
      <p:sp>
        <p:nvSpPr>
          <p:cNvPr id="3" name="Content Placeholder 2"/>
          <p:cNvSpPr>
            <a:spLocks noGrp="1"/>
          </p:cNvSpPr>
          <p:nvPr>
            <p:ph idx="1"/>
          </p:nvPr>
        </p:nvSpPr>
        <p:spPr>
          <a:xfrm>
            <a:off x="431800" y="1484313"/>
            <a:ext cx="8280400" cy="4681537"/>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sv-SE" dirty="0"/>
          </a:p>
        </p:txBody>
      </p:sp>
      <p:sp>
        <p:nvSpPr>
          <p:cNvPr id="4" name="Content Placeholder 15"/>
          <p:cNvSpPr>
            <a:spLocks noGrp="1"/>
          </p:cNvSpPr>
          <p:nvPr>
            <p:ph sz="quarter" idx="10"/>
          </p:nvPr>
        </p:nvSpPr>
        <p:spPr>
          <a:xfrm>
            <a:off x="1609725" y="6560072"/>
            <a:ext cx="2962275" cy="260350"/>
          </a:xfrm>
        </p:spPr>
        <p:txBody>
          <a:bodyPr/>
          <a:lstStyle>
            <a:lvl1pPr>
              <a:buFontTx/>
              <a:buNone/>
              <a:defRPr sz="1000">
                <a:latin typeface="Arial" pitchFamily="34" charset="0"/>
                <a:cs typeface="Arial" pitchFamily="34" charset="0"/>
              </a:defRPr>
            </a:lvl1pPr>
            <a:lvl2pPr>
              <a:buFontTx/>
              <a:buNone/>
              <a:defRPr sz="1000">
                <a:latin typeface="Arial" pitchFamily="34" charset="0"/>
                <a:cs typeface="Arial" pitchFamily="34" charset="0"/>
              </a:defRPr>
            </a:lvl2pPr>
            <a:lvl3pPr>
              <a:buFontTx/>
              <a:buNone/>
              <a:defRPr sz="1000">
                <a:latin typeface="Arial" pitchFamily="34" charset="0"/>
                <a:cs typeface="Arial" pitchFamily="34" charset="0"/>
              </a:defRPr>
            </a:lvl3pPr>
            <a:lvl4pPr>
              <a:buFontTx/>
              <a:buNone/>
              <a:defRPr sz="1000">
                <a:latin typeface="Arial" pitchFamily="34" charset="0"/>
                <a:cs typeface="Arial" pitchFamily="34" charset="0"/>
              </a:defRPr>
            </a:lvl4pPr>
            <a:lvl5pPr>
              <a:buFontTx/>
              <a:buNone/>
              <a:defRPr sz="1000">
                <a:latin typeface="Arial" pitchFamily="34" charset="0"/>
                <a:cs typeface="Arial"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5" name="Text Placeholder 2"/>
          <p:cNvSpPr>
            <a:spLocks noGrp="1"/>
          </p:cNvSpPr>
          <p:nvPr>
            <p:ph type="body" idx="11"/>
          </p:nvPr>
        </p:nvSpPr>
        <p:spPr>
          <a:xfrm>
            <a:off x="431800" y="657378"/>
            <a:ext cx="8205787" cy="522287"/>
          </a:xfrm>
        </p:spPr>
        <p:txBody>
          <a:bodyPr anchor="t" anchorCtr="0"/>
          <a:lstStyle>
            <a:lvl1pPr marL="0" indent="0">
              <a:buNone/>
              <a:defRPr sz="2400">
                <a:solidFill>
                  <a:srgbClr val="77787B"/>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smtClean="0"/>
              <a:t>Click to edit Master text styles</a:t>
            </a: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3" name="Picture 12" descr="cover_purple.jpg"/>
          <p:cNvPicPr>
            <a:picLocks noChangeAspect="1"/>
          </p:cNvPicPr>
          <p:nvPr userDrawn="1"/>
        </p:nvPicPr>
        <p:blipFill>
          <a:blip r:embed="rId2" cstate="print"/>
          <a:stretch>
            <a:fillRect/>
          </a:stretch>
        </p:blipFill>
        <p:spPr>
          <a:xfrm>
            <a:off x="0" y="3568"/>
            <a:ext cx="9144000" cy="6850864"/>
          </a:xfrm>
          <a:prstGeom prst="rect">
            <a:avLst/>
          </a:prstGeom>
        </p:spPr>
      </p:pic>
      <p:sp>
        <p:nvSpPr>
          <p:cNvPr id="10" name="txtFooterCVLPage"/>
          <p:cNvSpPr txBox="1"/>
          <p:nvPr userDrawn="1"/>
        </p:nvSpPr>
        <p:spPr>
          <a:xfrm>
            <a:off x="4502999" y="6508750"/>
            <a:ext cx="1079500" cy="192088"/>
          </a:xfrm>
          <a:prstGeom prst="rect">
            <a:avLst/>
          </a:prstGeom>
          <a:noFill/>
        </p:spPr>
        <p:txBody>
          <a:bodyPr lIns="0" tIns="0" rIns="0" bIns="0">
            <a:spAutoFit/>
          </a:bodyPr>
          <a:lstStyle/>
          <a:p>
            <a:pPr>
              <a:lnSpc>
                <a:spcPts val="1700"/>
              </a:lnSpc>
              <a:spcBef>
                <a:spcPts val="0"/>
              </a:spcBef>
              <a:defRPr/>
            </a:pPr>
            <a:fld id="{2562AAA0-7981-4E4B-8798-264F4CF6E0AF}" type="slidenum">
              <a:rPr lang="sv-SE">
                <a:solidFill>
                  <a:srgbClr val="77787B"/>
                </a:solidFill>
                <a:latin typeface="Arial"/>
              </a:rPr>
              <a:pPr>
                <a:lnSpc>
                  <a:spcPts val="1700"/>
                </a:lnSpc>
                <a:spcBef>
                  <a:spcPts val="0"/>
                </a:spcBef>
                <a:defRPr/>
              </a:pPr>
              <a:t>‹#›</a:t>
            </a:fld>
            <a:endParaRPr lang="sv-SE" dirty="0">
              <a:solidFill>
                <a:srgbClr val="77787B"/>
              </a:solidFill>
              <a:latin typeface="Arial"/>
            </a:endParaRPr>
          </a:p>
        </p:txBody>
      </p:sp>
      <p:sp>
        <p:nvSpPr>
          <p:cNvPr id="6146" name="Rectangle 2"/>
          <p:cNvSpPr>
            <a:spLocks noGrp="1" noChangeArrowheads="1"/>
          </p:cNvSpPr>
          <p:nvPr>
            <p:ph type="ctrTitle"/>
          </p:nvPr>
        </p:nvSpPr>
        <p:spPr>
          <a:xfrm>
            <a:off x="431800" y="1290441"/>
            <a:ext cx="8280400" cy="400571"/>
          </a:xfrm>
        </p:spPr>
        <p:txBody>
          <a:bodyPr anchor="t" anchorCtr="0"/>
          <a:lstStyle>
            <a:lvl1pPr algn="l">
              <a:defRPr sz="2800">
                <a:solidFill>
                  <a:schemeClr val="tx2"/>
                </a:solidFill>
              </a:defRPr>
            </a:lvl1pPr>
          </a:lstStyle>
          <a:p>
            <a:r>
              <a:rPr lang="en-US" dirty="0" smtClean="0"/>
              <a:t>Click to edit Master title style</a:t>
            </a:r>
            <a:endParaRPr lang="en-GB" dirty="0"/>
          </a:p>
        </p:txBody>
      </p:sp>
      <p:sp>
        <p:nvSpPr>
          <p:cNvPr id="6147" name="Rectangle 3"/>
          <p:cNvSpPr>
            <a:spLocks noGrp="1" noChangeArrowheads="1"/>
          </p:cNvSpPr>
          <p:nvPr>
            <p:ph type="subTitle" idx="1"/>
          </p:nvPr>
        </p:nvSpPr>
        <p:spPr>
          <a:xfrm>
            <a:off x="431800" y="1717412"/>
            <a:ext cx="8280400" cy="451807"/>
          </a:xfrm>
        </p:spPr>
        <p:txBody>
          <a:bodyPr anchor="t" anchorCtr="0"/>
          <a:lstStyle>
            <a:lvl1pPr marL="0" indent="0" algn="l">
              <a:buFontTx/>
              <a:buNone/>
              <a:defRPr sz="2400">
                <a:solidFill>
                  <a:srgbClr val="77787B"/>
                </a:solidFill>
              </a:defRPr>
            </a:lvl1pPr>
          </a:lstStyle>
          <a:p>
            <a:r>
              <a:rPr lang="en-US" dirty="0" smtClean="0"/>
              <a:t>Click to edit Master subtitle style</a:t>
            </a:r>
            <a:endParaRPr lang="en-GB" dirty="0"/>
          </a:p>
        </p:txBody>
      </p:sp>
      <p:sp>
        <p:nvSpPr>
          <p:cNvPr id="12" name="txtFooterRight"/>
          <p:cNvSpPr txBox="1"/>
          <p:nvPr userDrawn="1"/>
        </p:nvSpPr>
        <p:spPr>
          <a:xfrm>
            <a:off x="431800" y="6508751"/>
            <a:ext cx="1321844" cy="195631"/>
          </a:xfrm>
          <a:prstGeom prst="rect">
            <a:avLst/>
          </a:prstGeom>
          <a:noFill/>
        </p:spPr>
        <p:txBody>
          <a:bodyPr wrap="square" lIns="0" tIns="0" rIns="0" bIns="0">
            <a:spAutoFit/>
          </a:bodyPr>
          <a:lstStyle/>
          <a:p>
            <a:pPr algn="l">
              <a:lnSpc>
                <a:spcPts val="1700"/>
              </a:lnSpc>
              <a:spcBef>
                <a:spcPts val="0"/>
              </a:spcBef>
              <a:defRPr/>
            </a:pPr>
            <a:r>
              <a:rPr lang="sv-SE" sz="1100" b="1" dirty="0" smtClean="0">
                <a:solidFill>
                  <a:srgbClr val="FF0000"/>
                </a:solidFill>
                <a:latin typeface="Arial"/>
              </a:rPr>
              <a:t>CONFIDENTIAL</a:t>
            </a:r>
            <a:endParaRPr lang="sv-SE" sz="1100" b="1" dirty="0">
              <a:solidFill>
                <a:srgbClr val="FF0000"/>
              </a:solidFill>
              <a:latin typeface="Arial"/>
            </a:endParaRPr>
          </a:p>
        </p:txBody>
      </p:sp>
      <p:sp>
        <p:nvSpPr>
          <p:cNvPr id="16" name="Content Placeholder 15"/>
          <p:cNvSpPr>
            <a:spLocks noGrp="1"/>
          </p:cNvSpPr>
          <p:nvPr>
            <p:ph sz="quarter" idx="10"/>
          </p:nvPr>
        </p:nvSpPr>
        <p:spPr>
          <a:xfrm>
            <a:off x="1609725" y="6560072"/>
            <a:ext cx="2962275" cy="260350"/>
          </a:xfrm>
        </p:spPr>
        <p:txBody>
          <a:bodyPr/>
          <a:lstStyle>
            <a:lvl1pPr>
              <a:buFontTx/>
              <a:buNone/>
              <a:defRPr sz="1000">
                <a:latin typeface="Arial" pitchFamily="34" charset="0"/>
                <a:cs typeface="Arial" pitchFamily="34" charset="0"/>
              </a:defRPr>
            </a:lvl1pPr>
            <a:lvl2pPr>
              <a:buFontTx/>
              <a:buNone/>
              <a:defRPr sz="1000">
                <a:latin typeface="Arial" pitchFamily="34" charset="0"/>
                <a:cs typeface="Arial" pitchFamily="34" charset="0"/>
              </a:defRPr>
            </a:lvl2pPr>
            <a:lvl3pPr>
              <a:buFontTx/>
              <a:buNone/>
              <a:defRPr sz="1000">
                <a:latin typeface="Arial" pitchFamily="34" charset="0"/>
                <a:cs typeface="Arial" pitchFamily="34" charset="0"/>
              </a:defRPr>
            </a:lvl3pPr>
            <a:lvl4pPr>
              <a:buFontTx/>
              <a:buNone/>
              <a:defRPr sz="1000">
                <a:latin typeface="Arial" pitchFamily="34" charset="0"/>
                <a:cs typeface="Arial" pitchFamily="34" charset="0"/>
              </a:defRPr>
            </a:lvl4pPr>
            <a:lvl5pPr>
              <a:buFontTx/>
              <a:buNone/>
              <a:defRPr sz="1000">
                <a:latin typeface="Arial" pitchFamily="34" charset="0"/>
                <a:cs typeface="Arial"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pic>
        <p:nvPicPr>
          <p:cNvPr id="11" name="Picture 10" descr="SE_makebelieve_wht.png"/>
          <p:cNvPicPr>
            <a:picLocks noChangeAspect="1"/>
          </p:cNvPicPr>
          <p:nvPr userDrawn="1"/>
        </p:nvPicPr>
        <p:blipFill>
          <a:blip r:embed="rId3" cstate="print"/>
          <a:srcRect b="14431"/>
          <a:stretch>
            <a:fillRect/>
          </a:stretch>
        </p:blipFill>
        <p:spPr>
          <a:xfrm>
            <a:off x="7653403" y="6162805"/>
            <a:ext cx="1440493" cy="695195"/>
          </a:xfrm>
          <a:prstGeom prst="rect">
            <a:avLst/>
          </a:prstGeom>
        </p:spPr>
      </p:pic>
    </p:spTree>
  </p:cSld>
  <p:clrMapOvr>
    <a:overrideClrMapping bg1="lt1" tx1="dk1" bg2="lt2" tx2="dk2" accent1="accent1" accent2="accent2" accent3="accent3" accent4="accent4" accent5="accent5" accent6="accent6" hlink="hlink" folHlink="folHlink"/>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sv-SE"/>
          </a:p>
        </p:txBody>
      </p:sp>
      <p:sp>
        <p:nvSpPr>
          <p:cNvPr id="3" name="Content Placeholder 2"/>
          <p:cNvSpPr>
            <a:spLocks noGrp="1"/>
          </p:cNvSpPr>
          <p:nvPr>
            <p:ph idx="1"/>
          </p:nvPr>
        </p:nvSpPr>
        <p:spPr>
          <a:xfrm>
            <a:off x="431800" y="1484313"/>
            <a:ext cx="8280400" cy="4681537"/>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sv-SE" dirty="0"/>
          </a:p>
        </p:txBody>
      </p:sp>
      <p:sp>
        <p:nvSpPr>
          <p:cNvPr id="4" name="Content Placeholder 15"/>
          <p:cNvSpPr>
            <a:spLocks noGrp="1"/>
          </p:cNvSpPr>
          <p:nvPr>
            <p:ph sz="quarter" idx="10"/>
          </p:nvPr>
        </p:nvSpPr>
        <p:spPr>
          <a:xfrm>
            <a:off x="1609725" y="6560072"/>
            <a:ext cx="2962275" cy="260350"/>
          </a:xfrm>
        </p:spPr>
        <p:txBody>
          <a:bodyPr/>
          <a:lstStyle>
            <a:lvl1pPr>
              <a:buFontTx/>
              <a:buNone/>
              <a:defRPr sz="1000">
                <a:latin typeface="Arial" pitchFamily="34" charset="0"/>
                <a:cs typeface="Arial" pitchFamily="34" charset="0"/>
              </a:defRPr>
            </a:lvl1pPr>
            <a:lvl2pPr>
              <a:buFontTx/>
              <a:buNone/>
              <a:defRPr sz="1000">
                <a:latin typeface="Arial" pitchFamily="34" charset="0"/>
                <a:cs typeface="Arial" pitchFamily="34" charset="0"/>
              </a:defRPr>
            </a:lvl2pPr>
            <a:lvl3pPr>
              <a:buFontTx/>
              <a:buNone/>
              <a:defRPr sz="1000">
                <a:latin typeface="Arial" pitchFamily="34" charset="0"/>
                <a:cs typeface="Arial" pitchFamily="34" charset="0"/>
              </a:defRPr>
            </a:lvl3pPr>
            <a:lvl4pPr>
              <a:buFontTx/>
              <a:buNone/>
              <a:defRPr sz="1000">
                <a:latin typeface="Arial" pitchFamily="34" charset="0"/>
                <a:cs typeface="Arial" pitchFamily="34" charset="0"/>
              </a:defRPr>
            </a:lvl4pPr>
            <a:lvl5pPr>
              <a:buFontTx/>
              <a:buNone/>
              <a:defRPr sz="1000">
                <a:latin typeface="Arial" pitchFamily="34" charset="0"/>
                <a:cs typeface="Arial"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5" name="Text Placeholder 2"/>
          <p:cNvSpPr>
            <a:spLocks noGrp="1"/>
          </p:cNvSpPr>
          <p:nvPr>
            <p:ph type="body" idx="11"/>
          </p:nvPr>
        </p:nvSpPr>
        <p:spPr>
          <a:xfrm>
            <a:off x="431800" y="657378"/>
            <a:ext cx="8205787" cy="522287"/>
          </a:xfrm>
        </p:spPr>
        <p:txBody>
          <a:bodyPr anchor="t" anchorCtr="0"/>
          <a:lstStyle>
            <a:lvl1pPr marL="0" indent="0">
              <a:buNone/>
              <a:defRPr sz="2400">
                <a:solidFill>
                  <a:srgbClr val="77787B"/>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smtClean="0"/>
              <a:t>Click to edit Master text styles</a:t>
            </a: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8" name="Picture 7" descr="divider_purple.jpg"/>
          <p:cNvPicPr>
            <a:picLocks noChangeAspect="1"/>
          </p:cNvPicPr>
          <p:nvPr userDrawn="1"/>
        </p:nvPicPr>
        <p:blipFill>
          <a:blip r:embed="rId2" cstate="print"/>
          <a:stretch>
            <a:fillRect/>
          </a:stretch>
        </p:blipFill>
        <p:spPr>
          <a:xfrm>
            <a:off x="0" y="3568"/>
            <a:ext cx="9144000" cy="6850864"/>
          </a:xfrm>
          <a:prstGeom prst="rect">
            <a:avLst/>
          </a:prstGeom>
        </p:spPr>
      </p:pic>
      <p:sp>
        <p:nvSpPr>
          <p:cNvPr id="3" name="Text Placeholder 2"/>
          <p:cNvSpPr>
            <a:spLocks noGrp="1"/>
          </p:cNvSpPr>
          <p:nvPr>
            <p:ph type="body" idx="1"/>
          </p:nvPr>
        </p:nvSpPr>
        <p:spPr>
          <a:xfrm>
            <a:off x="431800" y="1726112"/>
            <a:ext cx="8205787" cy="522287"/>
          </a:xfrm>
        </p:spPr>
        <p:txBody>
          <a:bodyPr anchor="t" anchorCtr="0"/>
          <a:lstStyle>
            <a:lvl1pPr marL="0" indent="0">
              <a:buNone/>
              <a:defRPr sz="2400">
                <a:solidFill>
                  <a:srgbClr val="77787B"/>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smtClean="0"/>
              <a:t>Click to edit Master text styles</a:t>
            </a:r>
          </a:p>
        </p:txBody>
      </p:sp>
      <p:sp>
        <p:nvSpPr>
          <p:cNvPr id="4" name="Title 3"/>
          <p:cNvSpPr>
            <a:spLocks noGrp="1"/>
          </p:cNvSpPr>
          <p:nvPr>
            <p:ph type="title"/>
          </p:nvPr>
        </p:nvSpPr>
        <p:spPr>
          <a:xfrm>
            <a:off x="431800" y="1297876"/>
            <a:ext cx="8280400" cy="523858"/>
          </a:xfrm>
        </p:spPr>
        <p:txBody>
          <a:bodyPr/>
          <a:lstStyle/>
          <a:p>
            <a:r>
              <a:rPr lang="en-US" dirty="0" smtClean="0"/>
              <a:t>Click to edit Master title style</a:t>
            </a:r>
            <a:endParaRPr lang="en-GB" dirty="0"/>
          </a:p>
        </p:txBody>
      </p:sp>
      <p:sp>
        <p:nvSpPr>
          <p:cNvPr id="6" name="txtFooterRight"/>
          <p:cNvSpPr txBox="1"/>
          <p:nvPr userDrawn="1"/>
        </p:nvSpPr>
        <p:spPr>
          <a:xfrm>
            <a:off x="431800" y="6508751"/>
            <a:ext cx="1321844" cy="198581"/>
          </a:xfrm>
          <a:prstGeom prst="rect">
            <a:avLst/>
          </a:prstGeom>
          <a:noFill/>
        </p:spPr>
        <p:txBody>
          <a:bodyPr wrap="square" lIns="0" tIns="0" rIns="0" bIns="0">
            <a:spAutoFit/>
          </a:bodyPr>
          <a:lstStyle/>
          <a:p>
            <a:pPr algn="l">
              <a:lnSpc>
                <a:spcPts val="1700"/>
              </a:lnSpc>
              <a:spcBef>
                <a:spcPts val="0"/>
              </a:spcBef>
              <a:defRPr/>
            </a:pPr>
            <a:r>
              <a:rPr lang="sv-SE" sz="1100" b="1" dirty="0" smtClean="0">
                <a:solidFill>
                  <a:srgbClr val="FFFFFF"/>
                </a:solidFill>
                <a:latin typeface="Arial"/>
              </a:rPr>
              <a:t>CONFIDENTIAL</a:t>
            </a:r>
            <a:endParaRPr lang="sv-SE" sz="1100" b="1" dirty="0">
              <a:solidFill>
                <a:srgbClr val="FFFFFF"/>
              </a:solidFill>
              <a:latin typeface="Arial"/>
            </a:endParaRPr>
          </a:p>
        </p:txBody>
      </p:sp>
      <p:sp>
        <p:nvSpPr>
          <p:cNvPr id="9" name="Content Placeholder 8"/>
          <p:cNvSpPr>
            <a:spLocks noGrp="1"/>
          </p:cNvSpPr>
          <p:nvPr>
            <p:ph sz="quarter" idx="10"/>
          </p:nvPr>
        </p:nvSpPr>
        <p:spPr>
          <a:xfrm>
            <a:off x="1603332" y="6567683"/>
            <a:ext cx="3030538" cy="260350"/>
          </a:xfrm>
        </p:spPr>
        <p:txBody>
          <a:bodyPr/>
          <a:lstStyle>
            <a:lvl1pPr algn="l">
              <a:buFontTx/>
              <a:buNone/>
              <a:defRPr sz="1000">
                <a:solidFill>
                  <a:srgbClr val="FFFFFF"/>
                </a:solidFill>
              </a:defRPr>
            </a:lvl1pPr>
            <a:lvl2pPr>
              <a:buFontTx/>
              <a:buNone/>
              <a:defRPr sz="1000">
                <a:solidFill>
                  <a:srgbClr val="FFFFFF"/>
                </a:solidFill>
              </a:defRPr>
            </a:lvl2pPr>
            <a:lvl3pPr>
              <a:buFontTx/>
              <a:buNone/>
              <a:defRPr sz="1000">
                <a:solidFill>
                  <a:srgbClr val="FFFFFF"/>
                </a:solidFill>
              </a:defRPr>
            </a:lvl3pPr>
            <a:lvl4pPr>
              <a:buFontTx/>
              <a:buNone/>
              <a:defRPr sz="1000">
                <a:solidFill>
                  <a:srgbClr val="FFFFFF"/>
                </a:solidFill>
              </a:defRPr>
            </a:lvl4pPr>
            <a:lvl5pPr>
              <a:buFontTx/>
              <a:buNone/>
              <a:defRPr sz="1000">
                <a:solidFill>
                  <a:srgbClr val="FFFFFF"/>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pic>
        <p:nvPicPr>
          <p:cNvPr id="10" name="Picture 9" descr="SE_makebelieve(2).png"/>
          <p:cNvPicPr>
            <a:picLocks noChangeAspect="1"/>
          </p:cNvPicPr>
          <p:nvPr userDrawn="1"/>
        </p:nvPicPr>
        <p:blipFill>
          <a:blip r:embed="rId3" cstate="print"/>
          <a:srcRect b="15392"/>
          <a:stretch>
            <a:fillRect/>
          </a:stretch>
        </p:blipFill>
        <p:spPr>
          <a:xfrm>
            <a:off x="7640877" y="6162804"/>
            <a:ext cx="1456862" cy="695196"/>
          </a:xfrm>
          <a:prstGeom prst="rect">
            <a:avLst/>
          </a:prstGeom>
        </p:spPr>
      </p:pic>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pic>
        <p:nvPicPr>
          <p:cNvPr id="10" name="Picture 9" descr="dividerinside_purple.jpg"/>
          <p:cNvPicPr>
            <a:picLocks noChangeAspect="1"/>
          </p:cNvPicPr>
          <p:nvPr userDrawn="1"/>
        </p:nvPicPr>
        <p:blipFill>
          <a:blip r:embed="rId2" cstate="print"/>
          <a:stretch>
            <a:fillRect/>
          </a:stretch>
        </p:blipFill>
        <p:spPr>
          <a:xfrm>
            <a:off x="0" y="3568"/>
            <a:ext cx="9144000" cy="6850864"/>
          </a:xfrm>
          <a:prstGeom prst="rect">
            <a:avLst/>
          </a:prstGeom>
        </p:spPr>
      </p:pic>
      <p:sp>
        <p:nvSpPr>
          <p:cNvPr id="3" name="Text Placeholder 2"/>
          <p:cNvSpPr>
            <a:spLocks noGrp="1"/>
          </p:cNvSpPr>
          <p:nvPr>
            <p:ph type="body" idx="1"/>
          </p:nvPr>
        </p:nvSpPr>
        <p:spPr>
          <a:xfrm>
            <a:off x="431800" y="3504804"/>
            <a:ext cx="8205787" cy="522287"/>
          </a:xfrm>
        </p:spPr>
        <p:txBody>
          <a:bodyPr anchor="t" anchorCtr="0"/>
          <a:lstStyle>
            <a:lvl1pPr marL="0" indent="0">
              <a:buNone/>
              <a:defRPr sz="2400">
                <a:solidFill>
                  <a:schemeClr val="tx1"/>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smtClean="0"/>
              <a:t>Click to edit Master text styles</a:t>
            </a:r>
          </a:p>
        </p:txBody>
      </p:sp>
      <p:sp>
        <p:nvSpPr>
          <p:cNvPr id="4" name="Title 3"/>
          <p:cNvSpPr>
            <a:spLocks noGrp="1"/>
          </p:cNvSpPr>
          <p:nvPr>
            <p:ph type="title"/>
          </p:nvPr>
        </p:nvSpPr>
        <p:spPr>
          <a:xfrm>
            <a:off x="431800" y="3051516"/>
            <a:ext cx="8280400" cy="430716"/>
          </a:xfrm>
        </p:spPr>
        <p:txBody>
          <a:bodyPr/>
          <a:lstStyle>
            <a:lvl1pPr>
              <a:defRPr>
                <a:solidFill>
                  <a:schemeClr val="tx1"/>
                </a:solidFill>
              </a:defRPr>
            </a:lvl1pPr>
          </a:lstStyle>
          <a:p>
            <a:r>
              <a:rPr lang="en-US" dirty="0" smtClean="0"/>
              <a:t>Click to edit Master title style</a:t>
            </a:r>
            <a:endParaRPr lang="en-GB" dirty="0"/>
          </a:p>
        </p:txBody>
      </p:sp>
      <p:sp>
        <p:nvSpPr>
          <p:cNvPr id="6" name="txtFooterRight"/>
          <p:cNvSpPr txBox="1"/>
          <p:nvPr userDrawn="1"/>
        </p:nvSpPr>
        <p:spPr>
          <a:xfrm>
            <a:off x="431800" y="6508751"/>
            <a:ext cx="1321844" cy="198581"/>
          </a:xfrm>
          <a:prstGeom prst="rect">
            <a:avLst/>
          </a:prstGeom>
          <a:noFill/>
        </p:spPr>
        <p:txBody>
          <a:bodyPr wrap="square" lIns="0" tIns="0" rIns="0" bIns="0">
            <a:spAutoFit/>
          </a:bodyPr>
          <a:lstStyle/>
          <a:p>
            <a:pPr algn="l">
              <a:lnSpc>
                <a:spcPts val="1700"/>
              </a:lnSpc>
              <a:spcBef>
                <a:spcPts val="0"/>
              </a:spcBef>
              <a:defRPr/>
            </a:pPr>
            <a:r>
              <a:rPr lang="sv-SE" sz="1100" b="1" dirty="0" smtClean="0">
                <a:solidFill>
                  <a:srgbClr val="FFFFFF"/>
                </a:solidFill>
                <a:latin typeface="Arial"/>
              </a:rPr>
              <a:t>CONFIDENTIAL</a:t>
            </a:r>
            <a:endParaRPr lang="sv-SE" sz="1100" b="1" dirty="0">
              <a:solidFill>
                <a:srgbClr val="FFFFFF"/>
              </a:solidFill>
              <a:latin typeface="Arial"/>
            </a:endParaRPr>
          </a:p>
        </p:txBody>
      </p:sp>
      <p:sp>
        <p:nvSpPr>
          <p:cNvPr id="9" name="Content Placeholder 8"/>
          <p:cNvSpPr>
            <a:spLocks noGrp="1"/>
          </p:cNvSpPr>
          <p:nvPr>
            <p:ph sz="quarter" idx="10"/>
          </p:nvPr>
        </p:nvSpPr>
        <p:spPr>
          <a:xfrm>
            <a:off x="1603332" y="6567683"/>
            <a:ext cx="3030538" cy="260350"/>
          </a:xfrm>
        </p:spPr>
        <p:txBody>
          <a:bodyPr/>
          <a:lstStyle>
            <a:lvl1pPr algn="l">
              <a:buFontTx/>
              <a:buNone/>
              <a:defRPr sz="1000">
                <a:solidFill>
                  <a:srgbClr val="FFFFFF"/>
                </a:solidFill>
              </a:defRPr>
            </a:lvl1pPr>
            <a:lvl2pPr>
              <a:buFontTx/>
              <a:buNone/>
              <a:defRPr sz="1000">
                <a:solidFill>
                  <a:srgbClr val="FFFFFF"/>
                </a:solidFill>
              </a:defRPr>
            </a:lvl2pPr>
            <a:lvl3pPr>
              <a:buFontTx/>
              <a:buNone/>
              <a:defRPr sz="1000">
                <a:solidFill>
                  <a:srgbClr val="FFFFFF"/>
                </a:solidFill>
              </a:defRPr>
            </a:lvl3pPr>
            <a:lvl4pPr>
              <a:buFontTx/>
              <a:buNone/>
              <a:defRPr sz="1000">
                <a:solidFill>
                  <a:srgbClr val="FFFFFF"/>
                </a:solidFill>
              </a:defRPr>
            </a:lvl4pPr>
            <a:lvl5pPr>
              <a:buFontTx/>
              <a:buNone/>
              <a:defRPr sz="1000">
                <a:solidFill>
                  <a:srgbClr val="FFFFFF"/>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pic>
        <p:nvPicPr>
          <p:cNvPr id="8" name="Picture 7" descr="SE_makebelieve(2).png"/>
          <p:cNvPicPr>
            <a:picLocks noChangeAspect="1"/>
          </p:cNvPicPr>
          <p:nvPr userDrawn="1"/>
        </p:nvPicPr>
        <p:blipFill>
          <a:blip r:embed="rId3" cstate="print"/>
          <a:srcRect b="15392"/>
          <a:stretch>
            <a:fillRect/>
          </a:stretch>
        </p:blipFill>
        <p:spPr>
          <a:xfrm>
            <a:off x="7640877" y="6162804"/>
            <a:ext cx="1456862" cy="695196"/>
          </a:xfrm>
          <a:prstGeom prst="rect">
            <a:avLst/>
          </a:prstGeom>
        </p:spPr>
      </p:pic>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sv-SE"/>
          </a:p>
        </p:txBody>
      </p:sp>
      <p:sp>
        <p:nvSpPr>
          <p:cNvPr id="3" name="Content Placeholder 2"/>
          <p:cNvSpPr>
            <a:spLocks noGrp="1"/>
          </p:cNvSpPr>
          <p:nvPr>
            <p:ph sz="half" idx="1"/>
          </p:nvPr>
        </p:nvSpPr>
        <p:spPr>
          <a:xfrm>
            <a:off x="431800" y="1484313"/>
            <a:ext cx="4064000" cy="4681537"/>
          </a:xfrm>
        </p:spPr>
        <p:txBody>
          <a:bodyPr/>
          <a:lstStyle>
            <a:lvl1pPr>
              <a:defRPr sz="2400">
                <a:solidFill>
                  <a:srgbClr val="77787B"/>
                </a:solidFill>
              </a:defRPr>
            </a:lvl1pPr>
            <a:lvl2pPr>
              <a:defRPr sz="2000">
                <a:solidFill>
                  <a:srgbClr val="77787B"/>
                </a:solidFill>
              </a:defRPr>
            </a:lvl2pPr>
            <a:lvl3pPr>
              <a:defRPr sz="2000">
                <a:solidFill>
                  <a:srgbClr val="77787B"/>
                </a:solidFill>
              </a:defRPr>
            </a:lvl3pPr>
            <a:lvl4pPr>
              <a:defRPr sz="2000">
                <a:solidFill>
                  <a:srgbClr val="77787B"/>
                </a:solidFill>
              </a:defRPr>
            </a:lvl4pPr>
            <a:lvl5pPr>
              <a:defRPr sz="2000">
                <a:solidFill>
                  <a:srgbClr val="77787B"/>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sv-SE" dirty="0"/>
          </a:p>
        </p:txBody>
      </p:sp>
      <p:sp>
        <p:nvSpPr>
          <p:cNvPr id="4" name="Content Placeholder 3"/>
          <p:cNvSpPr>
            <a:spLocks noGrp="1"/>
          </p:cNvSpPr>
          <p:nvPr>
            <p:ph sz="half" idx="2"/>
          </p:nvPr>
        </p:nvSpPr>
        <p:spPr>
          <a:xfrm>
            <a:off x="4648200" y="1484313"/>
            <a:ext cx="4064000" cy="4681537"/>
          </a:xfrm>
        </p:spPr>
        <p:txBody>
          <a:bodyPr/>
          <a:lstStyle>
            <a:lvl1pPr>
              <a:defRPr sz="2400">
                <a:solidFill>
                  <a:srgbClr val="77787B"/>
                </a:solidFill>
              </a:defRPr>
            </a:lvl1pPr>
            <a:lvl2pPr>
              <a:defRPr sz="2000">
                <a:solidFill>
                  <a:srgbClr val="77787B"/>
                </a:solidFill>
              </a:defRPr>
            </a:lvl2pPr>
            <a:lvl3pPr>
              <a:defRPr sz="2000">
                <a:solidFill>
                  <a:srgbClr val="77787B"/>
                </a:solidFill>
              </a:defRPr>
            </a:lvl3pPr>
            <a:lvl4pPr>
              <a:defRPr sz="2000">
                <a:solidFill>
                  <a:srgbClr val="77787B"/>
                </a:solidFill>
              </a:defRPr>
            </a:lvl4pPr>
            <a:lvl5pPr>
              <a:defRPr sz="2000">
                <a:solidFill>
                  <a:srgbClr val="77787B"/>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sv-SE" dirty="0"/>
          </a:p>
        </p:txBody>
      </p:sp>
      <p:sp>
        <p:nvSpPr>
          <p:cNvPr id="5" name="Content Placeholder 15"/>
          <p:cNvSpPr>
            <a:spLocks noGrp="1"/>
          </p:cNvSpPr>
          <p:nvPr>
            <p:ph sz="quarter" idx="10"/>
          </p:nvPr>
        </p:nvSpPr>
        <p:spPr>
          <a:xfrm>
            <a:off x="1609725" y="6560072"/>
            <a:ext cx="2962275" cy="260350"/>
          </a:xfrm>
        </p:spPr>
        <p:txBody>
          <a:bodyPr/>
          <a:lstStyle>
            <a:lvl1pPr>
              <a:buFontTx/>
              <a:buNone/>
              <a:defRPr sz="1000">
                <a:latin typeface="Arial" pitchFamily="34" charset="0"/>
                <a:cs typeface="Arial" pitchFamily="34" charset="0"/>
              </a:defRPr>
            </a:lvl1pPr>
            <a:lvl2pPr>
              <a:buFontTx/>
              <a:buNone/>
              <a:defRPr sz="1000">
                <a:latin typeface="Arial" pitchFamily="34" charset="0"/>
                <a:cs typeface="Arial" pitchFamily="34" charset="0"/>
              </a:defRPr>
            </a:lvl2pPr>
            <a:lvl3pPr>
              <a:buFontTx/>
              <a:buNone/>
              <a:defRPr sz="1000">
                <a:latin typeface="Arial" pitchFamily="34" charset="0"/>
                <a:cs typeface="Arial" pitchFamily="34" charset="0"/>
              </a:defRPr>
            </a:lvl3pPr>
            <a:lvl4pPr>
              <a:buFontTx/>
              <a:buNone/>
              <a:defRPr sz="1000">
                <a:latin typeface="Arial" pitchFamily="34" charset="0"/>
                <a:cs typeface="Arial" pitchFamily="34" charset="0"/>
              </a:defRPr>
            </a:lvl4pPr>
            <a:lvl5pPr>
              <a:buFontTx/>
              <a:buNone/>
              <a:defRPr sz="1000">
                <a:latin typeface="Arial" pitchFamily="34" charset="0"/>
                <a:cs typeface="Arial"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6" name="Text Placeholder 2"/>
          <p:cNvSpPr>
            <a:spLocks noGrp="1"/>
          </p:cNvSpPr>
          <p:nvPr>
            <p:ph type="body" idx="11"/>
          </p:nvPr>
        </p:nvSpPr>
        <p:spPr>
          <a:xfrm>
            <a:off x="431800" y="657378"/>
            <a:ext cx="8205787" cy="522287"/>
          </a:xfrm>
        </p:spPr>
        <p:txBody>
          <a:bodyPr anchor="t" anchorCtr="0"/>
          <a:lstStyle>
            <a:lvl1pPr marL="0" indent="0">
              <a:buNone/>
              <a:defRPr sz="2400">
                <a:solidFill>
                  <a:srgbClr val="77787B"/>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smtClean="0"/>
              <a:t>Click to edit Master text styles</a:t>
            </a: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sv-SE"/>
          </a:p>
        </p:txBody>
      </p:sp>
      <p:sp>
        <p:nvSpPr>
          <p:cNvPr id="3" name="Content Placeholder 15"/>
          <p:cNvSpPr>
            <a:spLocks noGrp="1"/>
          </p:cNvSpPr>
          <p:nvPr>
            <p:ph sz="quarter" idx="10"/>
          </p:nvPr>
        </p:nvSpPr>
        <p:spPr>
          <a:xfrm>
            <a:off x="1609725" y="6560072"/>
            <a:ext cx="2962275" cy="260350"/>
          </a:xfrm>
        </p:spPr>
        <p:txBody>
          <a:bodyPr/>
          <a:lstStyle>
            <a:lvl1pPr>
              <a:buFontTx/>
              <a:buNone/>
              <a:defRPr sz="1000">
                <a:latin typeface="Arial" pitchFamily="34" charset="0"/>
                <a:cs typeface="Arial" pitchFamily="34" charset="0"/>
              </a:defRPr>
            </a:lvl1pPr>
            <a:lvl2pPr>
              <a:buFontTx/>
              <a:buNone/>
              <a:defRPr sz="1000">
                <a:latin typeface="Arial" pitchFamily="34" charset="0"/>
                <a:cs typeface="Arial" pitchFamily="34" charset="0"/>
              </a:defRPr>
            </a:lvl2pPr>
            <a:lvl3pPr>
              <a:buFontTx/>
              <a:buNone/>
              <a:defRPr sz="1000">
                <a:latin typeface="Arial" pitchFamily="34" charset="0"/>
                <a:cs typeface="Arial" pitchFamily="34" charset="0"/>
              </a:defRPr>
            </a:lvl3pPr>
            <a:lvl4pPr>
              <a:buFontTx/>
              <a:buNone/>
              <a:defRPr sz="1000">
                <a:latin typeface="Arial" pitchFamily="34" charset="0"/>
                <a:cs typeface="Arial" pitchFamily="34" charset="0"/>
              </a:defRPr>
            </a:lvl4pPr>
            <a:lvl5pPr>
              <a:buFontTx/>
              <a:buNone/>
              <a:defRPr sz="1000">
                <a:latin typeface="Arial" pitchFamily="34" charset="0"/>
                <a:cs typeface="Arial"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4" name="Text Placeholder 2"/>
          <p:cNvSpPr>
            <a:spLocks noGrp="1"/>
          </p:cNvSpPr>
          <p:nvPr>
            <p:ph type="body" idx="11"/>
          </p:nvPr>
        </p:nvSpPr>
        <p:spPr>
          <a:xfrm>
            <a:off x="431800" y="657378"/>
            <a:ext cx="8205787" cy="522287"/>
          </a:xfrm>
        </p:spPr>
        <p:txBody>
          <a:bodyPr anchor="t" anchorCtr="0"/>
          <a:lstStyle>
            <a:lvl1pPr marL="0" indent="0">
              <a:buNone/>
              <a:defRPr sz="2400">
                <a:solidFill>
                  <a:srgbClr val="77787B"/>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smtClean="0"/>
              <a:t>Click to edit Master text styles</a:t>
            </a: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Content Placeholder 15"/>
          <p:cNvSpPr>
            <a:spLocks noGrp="1"/>
          </p:cNvSpPr>
          <p:nvPr>
            <p:ph sz="quarter" idx="10"/>
          </p:nvPr>
        </p:nvSpPr>
        <p:spPr>
          <a:xfrm>
            <a:off x="1609725" y="6560072"/>
            <a:ext cx="2962275" cy="260350"/>
          </a:xfrm>
        </p:spPr>
        <p:txBody>
          <a:bodyPr/>
          <a:lstStyle>
            <a:lvl1pPr>
              <a:buFontTx/>
              <a:buNone/>
              <a:defRPr sz="1000">
                <a:latin typeface="Arial" pitchFamily="34" charset="0"/>
                <a:cs typeface="Arial" pitchFamily="34" charset="0"/>
              </a:defRPr>
            </a:lvl1pPr>
            <a:lvl2pPr>
              <a:buFontTx/>
              <a:buNone/>
              <a:defRPr sz="1000">
                <a:latin typeface="Arial" pitchFamily="34" charset="0"/>
                <a:cs typeface="Arial" pitchFamily="34" charset="0"/>
              </a:defRPr>
            </a:lvl2pPr>
            <a:lvl3pPr>
              <a:buFontTx/>
              <a:buNone/>
              <a:defRPr sz="1000">
                <a:latin typeface="Arial" pitchFamily="34" charset="0"/>
                <a:cs typeface="Arial" pitchFamily="34" charset="0"/>
              </a:defRPr>
            </a:lvl3pPr>
            <a:lvl4pPr>
              <a:buFontTx/>
              <a:buNone/>
              <a:defRPr sz="1000">
                <a:latin typeface="Arial" pitchFamily="34" charset="0"/>
                <a:cs typeface="Arial" pitchFamily="34" charset="0"/>
              </a:defRPr>
            </a:lvl4pPr>
            <a:lvl5pPr>
              <a:buFontTx/>
              <a:buNone/>
              <a:defRPr sz="1000">
                <a:latin typeface="Arial" pitchFamily="34" charset="0"/>
                <a:cs typeface="Arial"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Final Slide">
    <p:spTree>
      <p:nvGrpSpPr>
        <p:cNvPr id="1" name=""/>
        <p:cNvGrpSpPr/>
        <p:nvPr/>
      </p:nvGrpSpPr>
      <p:grpSpPr>
        <a:xfrm>
          <a:off x="0" y="0"/>
          <a:ext cx="0" cy="0"/>
          <a:chOff x="0" y="0"/>
          <a:chExt cx="0" cy="0"/>
        </a:xfrm>
      </p:grpSpPr>
      <p:pic>
        <p:nvPicPr>
          <p:cNvPr id="8" name="Picture 7" descr="thankyou_purple.jpg"/>
          <p:cNvPicPr>
            <a:picLocks noChangeAspect="1"/>
          </p:cNvPicPr>
          <p:nvPr userDrawn="1"/>
        </p:nvPicPr>
        <p:blipFill>
          <a:blip r:embed="rId2" cstate="print"/>
          <a:stretch>
            <a:fillRect/>
          </a:stretch>
        </p:blipFill>
        <p:spPr>
          <a:xfrm>
            <a:off x="0" y="3568"/>
            <a:ext cx="9144000" cy="6850864"/>
          </a:xfrm>
          <a:prstGeom prst="rect">
            <a:avLst/>
          </a:prstGeom>
        </p:spPr>
      </p:pic>
      <p:sp>
        <p:nvSpPr>
          <p:cNvPr id="10" name="txtFooterCVLPage"/>
          <p:cNvSpPr txBox="1"/>
          <p:nvPr userDrawn="1"/>
        </p:nvSpPr>
        <p:spPr>
          <a:xfrm>
            <a:off x="4502999" y="6508750"/>
            <a:ext cx="1079500" cy="192088"/>
          </a:xfrm>
          <a:prstGeom prst="rect">
            <a:avLst/>
          </a:prstGeom>
          <a:noFill/>
        </p:spPr>
        <p:txBody>
          <a:bodyPr lIns="0" tIns="0" rIns="0" bIns="0">
            <a:spAutoFit/>
          </a:bodyPr>
          <a:lstStyle/>
          <a:p>
            <a:pPr>
              <a:lnSpc>
                <a:spcPts val="1700"/>
              </a:lnSpc>
              <a:spcBef>
                <a:spcPts val="0"/>
              </a:spcBef>
              <a:defRPr/>
            </a:pPr>
            <a:fld id="{2562AAA0-7981-4E4B-8798-264F4CF6E0AF}" type="slidenum">
              <a:rPr lang="sv-SE">
                <a:solidFill>
                  <a:srgbClr val="77787B"/>
                </a:solidFill>
                <a:latin typeface="Arial"/>
              </a:rPr>
              <a:pPr>
                <a:lnSpc>
                  <a:spcPts val="1700"/>
                </a:lnSpc>
                <a:spcBef>
                  <a:spcPts val="0"/>
                </a:spcBef>
                <a:defRPr/>
              </a:pPr>
              <a:t>‹#›</a:t>
            </a:fld>
            <a:endParaRPr lang="sv-SE" dirty="0">
              <a:solidFill>
                <a:srgbClr val="77787B"/>
              </a:solidFill>
              <a:latin typeface="Arial"/>
            </a:endParaRPr>
          </a:p>
        </p:txBody>
      </p:sp>
      <p:sp>
        <p:nvSpPr>
          <p:cNvPr id="6146" name="Rectangle 2"/>
          <p:cNvSpPr>
            <a:spLocks noGrp="1" noChangeArrowheads="1"/>
          </p:cNvSpPr>
          <p:nvPr>
            <p:ph type="ctrTitle"/>
          </p:nvPr>
        </p:nvSpPr>
        <p:spPr>
          <a:xfrm>
            <a:off x="5461348" y="5123145"/>
            <a:ext cx="3388638" cy="475989"/>
          </a:xfrm>
        </p:spPr>
        <p:txBody>
          <a:bodyPr anchor="t" anchorCtr="0"/>
          <a:lstStyle>
            <a:lvl1pPr algn="l">
              <a:defRPr sz="2400">
                <a:solidFill>
                  <a:schemeClr val="tx2"/>
                </a:solidFill>
              </a:defRPr>
            </a:lvl1pPr>
          </a:lstStyle>
          <a:p>
            <a:r>
              <a:rPr lang="en-US" dirty="0" smtClean="0"/>
              <a:t>Click to edit Master title style</a:t>
            </a:r>
            <a:endParaRPr lang="en-GB" dirty="0"/>
          </a:p>
        </p:txBody>
      </p:sp>
      <p:sp>
        <p:nvSpPr>
          <p:cNvPr id="6147" name="Rectangle 3"/>
          <p:cNvSpPr>
            <a:spLocks noGrp="1" noChangeArrowheads="1"/>
          </p:cNvSpPr>
          <p:nvPr>
            <p:ph type="subTitle" idx="1"/>
          </p:nvPr>
        </p:nvSpPr>
        <p:spPr>
          <a:xfrm>
            <a:off x="5461348" y="5599134"/>
            <a:ext cx="3388638" cy="641872"/>
          </a:xfrm>
        </p:spPr>
        <p:txBody>
          <a:bodyPr anchor="t" anchorCtr="0"/>
          <a:lstStyle>
            <a:lvl1pPr marL="0" indent="0" algn="l">
              <a:buFontTx/>
              <a:buNone/>
              <a:defRPr sz="2000">
                <a:solidFill>
                  <a:srgbClr val="77787B"/>
                </a:solidFill>
              </a:defRPr>
            </a:lvl1pPr>
          </a:lstStyle>
          <a:p>
            <a:r>
              <a:rPr lang="en-US" dirty="0" smtClean="0"/>
              <a:t>Click to edit Master subtitle style</a:t>
            </a:r>
            <a:endParaRPr lang="en-GB" dirty="0"/>
          </a:p>
        </p:txBody>
      </p:sp>
      <p:sp>
        <p:nvSpPr>
          <p:cNvPr id="12" name="txtFooterRight"/>
          <p:cNvSpPr txBox="1"/>
          <p:nvPr userDrawn="1"/>
        </p:nvSpPr>
        <p:spPr>
          <a:xfrm>
            <a:off x="431800" y="6508751"/>
            <a:ext cx="1321844" cy="195631"/>
          </a:xfrm>
          <a:prstGeom prst="rect">
            <a:avLst/>
          </a:prstGeom>
          <a:noFill/>
        </p:spPr>
        <p:txBody>
          <a:bodyPr wrap="square" lIns="0" tIns="0" rIns="0" bIns="0">
            <a:spAutoFit/>
          </a:bodyPr>
          <a:lstStyle/>
          <a:p>
            <a:pPr algn="l">
              <a:lnSpc>
                <a:spcPts val="1700"/>
              </a:lnSpc>
              <a:spcBef>
                <a:spcPts val="0"/>
              </a:spcBef>
              <a:defRPr/>
            </a:pPr>
            <a:r>
              <a:rPr lang="sv-SE" sz="1100" b="1" dirty="0" smtClean="0">
                <a:solidFill>
                  <a:srgbClr val="FFFFFF"/>
                </a:solidFill>
                <a:latin typeface="Arial"/>
              </a:rPr>
              <a:t>CONFIDENTIAL</a:t>
            </a:r>
            <a:endParaRPr lang="sv-SE" sz="1100" b="1" dirty="0">
              <a:solidFill>
                <a:srgbClr val="FFFFFF"/>
              </a:solidFill>
              <a:latin typeface="Arial"/>
            </a:endParaRPr>
          </a:p>
        </p:txBody>
      </p:sp>
      <p:pic>
        <p:nvPicPr>
          <p:cNvPr id="11" name="Picture 10" descr="SE_makebelieve(2).png"/>
          <p:cNvPicPr>
            <a:picLocks noChangeAspect="1"/>
          </p:cNvPicPr>
          <p:nvPr userDrawn="1"/>
        </p:nvPicPr>
        <p:blipFill>
          <a:blip r:embed="rId3" cstate="print"/>
          <a:srcRect b="15392"/>
          <a:stretch>
            <a:fillRect/>
          </a:stretch>
        </p:blipFill>
        <p:spPr>
          <a:xfrm>
            <a:off x="7640877" y="6162804"/>
            <a:ext cx="1456862" cy="695196"/>
          </a:xfrm>
          <a:prstGeom prst="rect">
            <a:avLst/>
          </a:prstGeom>
        </p:spPr>
      </p:pic>
    </p:spTree>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sv-SE" dirty="0"/>
          </a:p>
        </p:txBody>
      </p:sp>
      <p:sp>
        <p:nvSpPr>
          <p:cNvPr id="3" name="Content Placeholder 15"/>
          <p:cNvSpPr>
            <a:spLocks noGrp="1"/>
          </p:cNvSpPr>
          <p:nvPr>
            <p:ph sz="quarter" idx="10"/>
          </p:nvPr>
        </p:nvSpPr>
        <p:spPr>
          <a:xfrm>
            <a:off x="1609725" y="6560072"/>
            <a:ext cx="2962275" cy="260350"/>
          </a:xfrm>
        </p:spPr>
        <p:txBody>
          <a:bodyPr/>
          <a:lstStyle>
            <a:lvl1pPr>
              <a:buFontTx/>
              <a:buNone/>
              <a:defRPr sz="1000">
                <a:latin typeface="Arial" pitchFamily="34" charset="0"/>
                <a:cs typeface="Arial" pitchFamily="34" charset="0"/>
              </a:defRPr>
            </a:lvl1pPr>
            <a:lvl2pPr>
              <a:buFontTx/>
              <a:buNone/>
              <a:defRPr sz="1000">
                <a:latin typeface="Arial" pitchFamily="34" charset="0"/>
                <a:cs typeface="Arial" pitchFamily="34" charset="0"/>
              </a:defRPr>
            </a:lvl2pPr>
            <a:lvl3pPr>
              <a:buFontTx/>
              <a:buNone/>
              <a:defRPr sz="1000">
                <a:latin typeface="Arial" pitchFamily="34" charset="0"/>
                <a:cs typeface="Arial" pitchFamily="34" charset="0"/>
              </a:defRPr>
            </a:lvl3pPr>
            <a:lvl4pPr>
              <a:buFontTx/>
              <a:buNone/>
              <a:defRPr sz="1000">
                <a:latin typeface="Arial" pitchFamily="34" charset="0"/>
                <a:cs typeface="Arial" pitchFamily="34" charset="0"/>
              </a:defRPr>
            </a:lvl4pPr>
            <a:lvl5pPr>
              <a:buFontTx/>
              <a:buNone/>
              <a:defRPr sz="1000">
                <a:latin typeface="Arial" pitchFamily="34" charset="0"/>
                <a:cs typeface="Arial"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4" name="Text Placeholder 2"/>
          <p:cNvSpPr>
            <a:spLocks noGrp="1"/>
          </p:cNvSpPr>
          <p:nvPr>
            <p:ph type="body" idx="11"/>
          </p:nvPr>
        </p:nvSpPr>
        <p:spPr>
          <a:xfrm>
            <a:off x="431800" y="657378"/>
            <a:ext cx="8205787" cy="522287"/>
          </a:xfrm>
        </p:spPr>
        <p:txBody>
          <a:bodyPr anchor="t" anchorCtr="0"/>
          <a:lstStyle>
            <a:lvl1pPr marL="0" indent="0">
              <a:buNone/>
              <a:defRPr sz="2400">
                <a:solidFill>
                  <a:srgbClr val="77787B"/>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pic>
        <p:nvPicPr>
          <p:cNvPr id="13" name="Picture 12" descr="cover_cherry.jpg"/>
          <p:cNvPicPr>
            <a:picLocks noChangeAspect="1"/>
          </p:cNvPicPr>
          <p:nvPr userDrawn="1"/>
        </p:nvPicPr>
        <p:blipFill>
          <a:blip r:embed="rId2" cstate="print"/>
          <a:stretch>
            <a:fillRect/>
          </a:stretch>
        </p:blipFill>
        <p:spPr>
          <a:xfrm>
            <a:off x="0" y="3568"/>
            <a:ext cx="9144000" cy="6850864"/>
          </a:xfrm>
          <a:prstGeom prst="rect">
            <a:avLst/>
          </a:prstGeom>
        </p:spPr>
      </p:pic>
      <p:sp>
        <p:nvSpPr>
          <p:cNvPr id="10" name="txtFooterCVLPage"/>
          <p:cNvSpPr txBox="1"/>
          <p:nvPr userDrawn="1"/>
        </p:nvSpPr>
        <p:spPr>
          <a:xfrm>
            <a:off x="4502999" y="6508750"/>
            <a:ext cx="1079500" cy="192088"/>
          </a:xfrm>
          <a:prstGeom prst="rect">
            <a:avLst/>
          </a:prstGeom>
          <a:noFill/>
        </p:spPr>
        <p:txBody>
          <a:bodyPr lIns="0" tIns="0" rIns="0" bIns="0">
            <a:spAutoFit/>
          </a:bodyPr>
          <a:lstStyle/>
          <a:p>
            <a:pPr>
              <a:lnSpc>
                <a:spcPts val="1700"/>
              </a:lnSpc>
              <a:spcBef>
                <a:spcPts val="0"/>
              </a:spcBef>
              <a:defRPr/>
            </a:pPr>
            <a:fld id="{2562AAA0-7981-4E4B-8798-264F4CF6E0AF}" type="slidenum">
              <a:rPr lang="sv-SE">
                <a:solidFill>
                  <a:srgbClr val="77787B"/>
                </a:solidFill>
                <a:latin typeface="Arial"/>
              </a:rPr>
              <a:pPr>
                <a:lnSpc>
                  <a:spcPts val="1700"/>
                </a:lnSpc>
                <a:spcBef>
                  <a:spcPts val="0"/>
                </a:spcBef>
                <a:defRPr/>
              </a:pPr>
              <a:t>‹#›</a:t>
            </a:fld>
            <a:endParaRPr lang="sv-SE" dirty="0">
              <a:solidFill>
                <a:srgbClr val="77787B"/>
              </a:solidFill>
              <a:latin typeface="Arial"/>
            </a:endParaRPr>
          </a:p>
        </p:txBody>
      </p:sp>
      <p:sp>
        <p:nvSpPr>
          <p:cNvPr id="6146" name="Rectangle 2"/>
          <p:cNvSpPr>
            <a:spLocks noGrp="1" noChangeArrowheads="1"/>
          </p:cNvSpPr>
          <p:nvPr>
            <p:ph type="ctrTitle"/>
          </p:nvPr>
        </p:nvSpPr>
        <p:spPr>
          <a:xfrm>
            <a:off x="431800" y="1290441"/>
            <a:ext cx="8280400" cy="400571"/>
          </a:xfrm>
        </p:spPr>
        <p:txBody>
          <a:bodyPr anchor="t" anchorCtr="0"/>
          <a:lstStyle>
            <a:lvl1pPr algn="l">
              <a:defRPr sz="2800">
                <a:solidFill>
                  <a:schemeClr val="tx2"/>
                </a:solidFill>
              </a:defRPr>
            </a:lvl1pPr>
          </a:lstStyle>
          <a:p>
            <a:r>
              <a:rPr lang="en-US" dirty="0" smtClean="0"/>
              <a:t>Click to edit Master title style</a:t>
            </a:r>
            <a:endParaRPr lang="en-GB" dirty="0"/>
          </a:p>
        </p:txBody>
      </p:sp>
      <p:sp>
        <p:nvSpPr>
          <p:cNvPr id="6147" name="Rectangle 3"/>
          <p:cNvSpPr>
            <a:spLocks noGrp="1" noChangeArrowheads="1"/>
          </p:cNvSpPr>
          <p:nvPr>
            <p:ph type="subTitle" idx="1"/>
          </p:nvPr>
        </p:nvSpPr>
        <p:spPr>
          <a:xfrm>
            <a:off x="431800" y="1717412"/>
            <a:ext cx="8280400" cy="451807"/>
          </a:xfrm>
        </p:spPr>
        <p:txBody>
          <a:bodyPr anchor="t" anchorCtr="0"/>
          <a:lstStyle>
            <a:lvl1pPr marL="0" indent="0" algn="l">
              <a:buFontTx/>
              <a:buNone/>
              <a:defRPr sz="2400">
                <a:solidFill>
                  <a:srgbClr val="77787B"/>
                </a:solidFill>
              </a:defRPr>
            </a:lvl1pPr>
          </a:lstStyle>
          <a:p>
            <a:r>
              <a:rPr lang="en-US" dirty="0" smtClean="0"/>
              <a:t>Click to edit Master subtitle style</a:t>
            </a:r>
            <a:endParaRPr lang="en-GB" dirty="0"/>
          </a:p>
        </p:txBody>
      </p:sp>
      <p:sp>
        <p:nvSpPr>
          <p:cNvPr id="12" name="txtFooterRight"/>
          <p:cNvSpPr txBox="1"/>
          <p:nvPr userDrawn="1"/>
        </p:nvSpPr>
        <p:spPr>
          <a:xfrm>
            <a:off x="431800" y="6508751"/>
            <a:ext cx="1321844" cy="195631"/>
          </a:xfrm>
          <a:prstGeom prst="rect">
            <a:avLst/>
          </a:prstGeom>
          <a:noFill/>
        </p:spPr>
        <p:txBody>
          <a:bodyPr wrap="square" lIns="0" tIns="0" rIns="0" bIns="0">
            <a:spAutoFit/>
          </a:bodyPr>
          <a:lstStyle/>
          <a:p>
            <a:pPr algn="l">
              <a:lnSpc>
                <a:spcPts val="1700"/>
              </a:lnSpc>
              <a:spcBef>
                <a:spcPts val="0"/>
              </a:spcBef>
              <a:defRPr/>
            </a:pPr>
            <a:r>
              <a:rPr lang="sv-SE" sz="1100" b="1" dirty="0" smtClean="0">
                <a:solidFill>
                  <a:srgbClr val="FF0000"/>
                </a:solidFill>
                <a:latin typeface="Arial"/>
              </a:rPr>
              <a:t>CONFIDENTIAL</a:t>
            </a:r>
            <a:endParaRPr lang="sv-SE" sz="1100" b="1" dirty="0">
              <a:solidFill>
                <a:srgbClr val="FF0000"/>
              </a:solidFill>
              <a:latin typeface="Arial"/>
            </a:endParaRPr>
          </a:p>
        </p:txBody>
      </p:sp>
      <p:sp>
        <p:nvSpPr>
          <p:cNvPr id="16" name="Content Placeholder 15"/>
          <p:cNvSpPr>
            <a:spLocks noGrp="1"/>
          </p:cNvSpPr>
          <p:nvPr>
            <p:ph sz="quarter" idx="10"/>
          </p:nvPr>
        </p:nvSpPr>
        <p:spPr>
          <a:xfrm>
            <a:off x="1609725" y="6560072"/>
            <a:ext cx="2962275" cy="260350"/>
          </a:xfrm>
        </p:spPr>
        <p:txBody>
          <a:bodyPr/>
          <a:lstStyle>
            <a:lvl1pPr>
              <a:buFontTx/>
              <a:buNone/>
              <a:defRPr sz="1000">
                <a:latin typeface="Arial" pitchFamily="34" charset="0"/>
                <a:cs typeface="Arial" pitchFamily="34" charset="0"/>
              </a:defRPr>
            </a:lvl1pPr>
            <a:lvl2pPr>
              <a:buFontTx/>
              <a:buNone/>
              <a:defRPr sz="1000">
                <a:latin typeface="Arial" pitchFamily="34" charset="0"/>
                <a:cs typeface="Arial" pitchFamily="34" charset="0"/>
              </a:defRPr>
            </a:lvl2pPr>
            <a:lvl3pPr>
              <a:buFontTx/>
              <a:buNone/>
              <a:defRPr sz="1000">
                <a:latin typeface="Arial" pitchFamily="34" charset="0"/>
                <a:cs typeface="Arial" pitchFamily="34" charset="0"/>
              </a:defRPr>
            </a:lvl3pPr>
            <a:lvl4pPr>
              <a:buFontTx/>
              <a:buNone/>
              <a:defRPr sz="1000">
                <a:latin typeface="Arial" pitchFamily="34" charset="0"/>
                <a:cs typeface="Arial" pitchFamily="34" charset="0"/>
              </a:defRPr>
            </a:lvl4pPr>
            <a:lvl5pPr>
              <a:buFontTx/>
              <a:buNone/>
              <a:defRPr sz="1000">
                <a:latin typeface="Arial" pitchFamily="34" charset="0"/>
                <a:cs typeface="Arial"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pic>
        <p:nvPicPr>
          <p:cNvPr id="11" name="Picture 10" descr="SE_makebelieve_wht.png"/>
          <p:cNvPicPr>
            <a:picLocks noChangeAspect="1"/>
          </p:cNvPicPr>
          <p:nvPr userDrawn="1"/>
        </p:nvPicPr>
        <p:blipFill>
          <a:blip r:embed="rId3" cstate="print"/>
          <a:srcRect b="14431"/>
          <a:stretch>
            <a:fillRect/>
          </a:stretch>
        </p:blipFill>
        <p:spPr>
          <a:xfrm>
            <a:off x="7653403" y="6162805"/>
            <a:ext cx="1440493" cy="695195"/>
          </a:xfrm>
          <a:prstGeom prst="rect">
            <a:avLst/>
          </a:prstGeom>
        </p:spPr>
      </p:pic>
    </p:spTree>
  </p:cSld>
  <p:clrMapOvr>
    <a:overrideClrMapping bg1="lt1" tx1="dk1" bg2="lt2" tx2="dk2" accent1="accent1" accent2="accent2" accent3="accent3" accent4="accent4" accent5="accent5" accent6="accent6" hlink="hlink" folHlink="folHlink"/>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userDrawn="1">
  <p:cSld name="2_Title Slide">
    <p:spTree>
      <p:nvGrpSpPr>
        <p:cNvPr id="1" name=""/>
        <p:cNvGrpSpPr/>
        <p:nvPr/>
      </p:nvGrpSpPr>
      <p:grpSpPr>
        <a:xfrm>
          <a:off x="0" y="0"/>
          <a:ext cx="0" cy="0"/>
          <a:chOff x="0" y="0"/>
          <a:chExt cx="0" cy="0"/>
        </a:xfrm>
      </p:grpSpPr>
      <p:pic>
        <p:nvPicPr>
          <p:cNvPr id="13" name="Picture 12" descr="cover_cherry.jpg"/>
          <p:cNvPicPr>
            <a:picLocks noChangeAspect="1"/>
          </p:cNvPicPr>
          <p:nvPr userDrawn="1"/>
        </p:nvPicPr>
        <p:blipFill>
          <a:blip r:embed="rId2" cstate="print"/>
          <a:stretch>
            <a:fillRect/>
          </a:stretch>
        </p:blipFill>
        <p:spPr>
          <a:xfrm>
            <a:off x="0" y="3568"/>
            <a:ext cx="9144000" cy="6850864"/>
          </a:xfrm>
          <a:prstGeom prst="rect">
            <a:avLst/>
          </a:prstGeom>
        </p:spPr>
      </p:pic>
      <p:sp>
        <p:nvSpPr>
          <p:cNvPr id="10" name="txtFooterCVLPage"/>
          <p:cNvSpPr txBox="1"/>
          <p:nvPr userDrawn="1"/>
        </p:nvSpPr>
        <p:spPr>
          <a:xfrm>
            <a:off x="4502999" y="6508750"/>
            <a:ext cx="1079500" cy="192088"/>
          </a:xfrm>
          <a:prstGeom prst="rect">
            <a:avLst/>
          </a:prstGeom>
          <a:noFill/>
        </p:spPr>
        <p:txBody>
          <a:bodyPr lIns="0" tIns="0" rIns="0" bIns="0">
            <a:spAutoFit/>
          </a:bodyPr>
          <a:lstStyle/>
          <a:p>
            <a:pPr>
              <a:lnSpc>
                <a:spcPts val="1700"/>
              </a:lnSpc>
              <a:spcBef>
                <a:spcPts val="0"/>
              </a:spcBef>
              <a:defRPr/>
            </a:pPr>
            <a:fld id="{2562AAA0-7981-4E4B-8798-264F4CF6E0AF}" type="slidenum">
              <a:rPr lang="sv-SE">
                <a:solidFill>
                  <a:srgbClr val="77787B"/>
                </a:solidFill>
                <a:latin typeface="Arial"/>
              </a:rPr>
              <a:pPr>
                <a:lnSpc>
                  <a:spcPts val="1700"/>
                </a:lnSpc>
                <a:spcBef>
                  <a:spcPts val="0"/>
                </a:spcBef>
                <a:defRPr/>
              </a:pPr>
              <a:t>‹#›</a:t>
            </a:fld>
            <a:endParaRPr lang="sv-SE" dirty="0">
              <a:solidFill>
                <a:srgbClr val="77787B"/>
              </a:solidFill>
              <a:latin typeface="Arial"/>
            </a:endParaRPr>
          </a:p>
        </p:txBody>
      </p:sp>
      <p:sp>
        <p:nvSpPr>
          <p:cNvPr id="6146" name="Rectangle 2"/>
          <p:cNvSpPr>
            <a:spLocks noGrp="1" noChangeArrowheads="1"/>
          </p:cNvSpPr>
          <p:nvPr>
            <p:ph type="ctrTitle"/>
          </p:nvPr>
        </p:nvSpPr>
        <p:spPr>
          <a:xfrm>
            <a:off x="431800" y="1290441"/>
            <a:ext cx="8280400" cy="400571"/>
          </a:xfrm>
        </p:spPr>
        <p:txBody>
          <a:bodyPr anchor="t" anchorCtr="0"/>
          <a:lstStyle>
            <a:lvl1pPr algn="l">
              <a:defRPr sz="2800">
                <a:solidFill>
                  <a:schemeClr val="tx2"/>
                </a:solidFill>
              </a:defRPr>
            </a:lvl1pPr>
          </a:lstStyle>
          <a:p>
            <a:r>
              <a:rPr lang="en-US" dirty="0" smtClean="0"/>
              <a:t>Click to edit Master title style</a:t>
            </a:r>
            <a:endParaRPr lang="en-GB" dirty="0"/>
          </a:p>
        </p:txBody>
      </p:sp>
      <p:sp>
        <p:nvSpPr>
          <p:cNvPr id="6147" name="Rectangle 3"/>
          <p:cNvSpPr>
            <a:spLocks noGrp="1" noChangeArrowheads="1"/>
          </p:cNvSpPr>
          <p:nvPr>
            <p:ph type="subTitle" idx="1"/>
          </p:nvPr>
        </p:nvSpPr>
        <p:spPr>
          <a:xfrm>
            <a:off x="431800" y="1717412"/>
            <a:ext cx="8280400" cy="451807"/>
          </a:xfrm>
        </p:spPr>
        <p:txBody>
          <a:bodyPr anchor="t" anchorCtr="0"/>
          <a:lstStyle>
            <a:lvl1pPr marL="0" indent="0" algn="l">
              <a:buFontTx/>
              <a:buNone/>
              <a:defRPr sz="2400">
                <a:solidFill>
                  <a:srgbClr val="77787B"/>
                </a:solidFill>
              </a:defRPr>
            </a:lvl1pPr>
          </a:lstStyle>
          <a:p>
            <a:r>
              <a:rPr lang="en-US" dirty="0" smtClean="0"/>
              <a:t>Click to edit Master subtitle style</a:t>
            </a:r>
            <a:endParaRPr lang="en-GB" dirty="0"/>
          </a:p>
        </p:txBody>
      </p:sp>
      <p:sp>
        <p:nvSpPr>
          <p:cNvPr id="12" name="txtFooterRight"/>
          <p:cNvSpPr txBox="1"/>
          <p:nvPr userDrawn="1"/>
        </p:nvSpPr>
        <p:spPr>
          <a:xfrm>
            <a:off x="431800" y="6508751"/>
            <a:ext cx="1321844" cy="195631"/>
          </a:xfrm>
          <a:prstGeom prst="rect">
            <a:avLst/>
          </a:prstGeom>
          <a:noFill/>
        </p:spPr>
        <p:txBody>
          <a:bodyPr wrap="square" lIns="0" tIns="0" rIns="0" bIns="0">
            <a:spAutoFit/>
          </a:bodyPr>
          <a:lstStyle/>
          <a:p>
            <a:pPr algn="l">
              <a:lnSpc>
                <a:spcPts val="1700"/>
              </a:lnSpc>
              <a:spcBef>
                <a:spcPts val="0"/>
              </a:spcBef>
              <a:defRPr/>
            </a:pPr>
            <a:r>
              <a:rPr lang="sv-SE" sz="1100" b="1" dirty="0" smtClean="0">
                <a:solidFill>
                  <a:srgbClr val="FF0000"/>
                </a:solidFill>
                <a:latin typeface="Arial"/>
              </a:rPr>
              <a:t>CONFIDENTIAL</a:t>
            </a:r>
            <a:endParaRPr lang="sv-SE" sz="1100" b="1" dirty="0">
              <a:solidFill>
                <a:srgbClr val="FF0000"/>
              </a:solidFill>
              <a:latin typeface="Arial"/>
            </a:endParaRPr>
          </a:p>
        </p:txBody>
      </p:sp>
      <p:sp>
        <p:nvSpPr>
          <p:cNvPr id="16" name="Content Placeholder 15"/>
          <p:cNvSpPr>
            <a:spLocks noGrp="1"/>
          </p:cNvSpPr>
          <p:nvPr>
            <p:ph sz="quarter" idx="10"/>
          </p:nvPr>
        </p:nvSpPr>
        <p:spPr>
          <a:xfrm>
            <a:off x="1609725" y="6560072"/>
            <a:ext cx="2962275" cy="260350"/>
          </a:xfrm>
        </p:spPr>
        <p:txBody>
          <a:bodyPr/>
          <a:lstStyle>
            <a:lvl1pPr>
              <a:buFontTx/>
              <a:buNone/>
              <a:defRPr sz="1000">
                <a:latin typeface="Arial" pitchFamily="34" charset="0"/>
                <a:cs typeface="Arial" pitchFamily="34" charset="0"/>
              </a:defRPr>
            </a:lvl1pPr>
            <a:lvl2pPr>
              <a:buFontTx/>
              <a:buNone/>
              <a:defRPr sz="1000">
                <a:latin typeface="Arial" pitchFamily="34" charset="0"/>
                <a:cs typeface="Arial" pitchFamily="34" charset="0"/>
              </a:defRPr>
            </a:lvl2pPr>
            <a:lvl3pPr>
              <a:buFontTx/>
              <a:buNone/>
              <a:defRPr sz="1000">
                <a:latin typeface="Arial" pitchFamily="34" charset="0"/>
                <a:cs typeface="Arial" pitchFamily="34" charset="0"/>
              </a:defRPr>
            </a:lvl3pPr>
            <a:lvl4pPr>
              <a:buFontTx/>
              <a:buNone/>
              <a:defRPr sz="1000">
                <a:latin typeface="Arial" pitchFamily="34" charset="0"/>
                <a:cs typeface="Arial" pitchFamily="34" charset="0"/>
              </a:defRPr>
            </a:lvl4pPr>
            <a:lvl5pPr>
              <a:buFontTx/>
              <a:buNone/>
              <a:defRPr sz="1000">
                <a:latin typeface="Arial" pitchFamily="34" charset="0"/>
                <a:cs typeface="Arial"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pic>
        <p:nvPicPr>
          <p:cNvPr id="11" name="Picture 10" descr="SE_makebelieve_wht.png"/>
          <p:cNvPicPr>
            <a:picLocks noChangeAspect="1"/>
          </p:cNvPicPr>
          <p:nvPr userDrawn="1"/>
        </p:nvPicPr>
        <p:blipFill>
          <a:blip r:embed="rId3" cstate="print"/>
          <a:srcRect b="14431"/>
          <a:stretch>
            <a:fillRect/>
          </a:stretch>
        </p:blipFill>
        <p:spPr>
          <a:xfrm>
            <a:off x="7653403" y="6162805"/>
            <a:ext cx="1440493" cy="695195"/>
          </a:xfrm>
          <a:prstGeom prst="rect">
            <a:avLst/>
          </a:prstGeom>
        </p:spPr>
      </p:pic>
    </p:spTree>
  </p:cSld>
  <p:clrMapOvr>
    <a:overrideClrMapping bg1="lt1" tx1="dk1" bg2="lt2" tx2="dk2" accent1="accent1" accent2="accent2" accent3="accent3" accent4="accent4" accent5="accent5" accent6="accent6" hlink="hlink" folHlink="folHlink"/>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sv-SE"/>
          </a:p>
        </p:txBody>
      </p:sp>
      <p:sp>
        <p:nvSpPr>
          <p:cNvPr id="3" name="Content Placeholder 2"/>
          <p:cNvSpPr>
            <a:spLocks noGrp="1"/>
          </p:cNvSpPr>
          <p:nvPr>
            <p:ph idx="1"/>
          </p:nvPr>
        </p:nvSpPr>
        <p:spPr>
          <a:xfrm>
            <a:off x="431800" y="1484313"/>
            <a:ext cx="8280400" cy="4681537"/>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sv-SE" dirty="0"/>
          </a:p>
        </p:txBody>
      </p:sp>
      <p:sp>
        <p:nvSpPr>
          <p:cNvPr id="4" name="Content Placeholder 15"/>
          <p:cNvSpPr>
            <a:spLocks noGrp="1"/>
          </p:cNvSpPr>
          <p:nvPr>
            <p:ph sz="quarter" idx="10"/>
          </p:nvPr>
        </p:nvSpPr>
        <p:spPr>
          <a:xfrm>
            <a:off x="1609725" y="6560072"/>
            <a:ext cx="2962275" cy="260350"/>
          </a:xfrm>
        </p:spPr>
        <p:txBody>
          <a:bodyPr/>
          <a:lstStyle>
            <a:lvl1pPr>
              <a:buFontTx/>
              <a:buNone/>
              <a:defRPr sz="1000">
                <a:latin typeface="Arial" pitchFamily="34" charset="0"/>
                <a:cs typeface="Arial" pitchFamily="34" charset="0"/>
              </a:defRPr>
            </a:lvl1pPr>
            <a:lvl2pPr>
              <a:buFontTx/>
              <a:buNone/>
              <a:defRPr sz="1000">
                <a:latin typeface="Arial" pitchFamily="34" charset="0"/>
                <a:cs typeface="Arial" pitchFamily="34" charset="0"/>
              </a:defRPr>
            </a:lvl2pPr>
            <a:lvl3pPr>
              <a:buFontTx/>
              <a:buNone/>
              <a:defRPr sz="1000">
                <a:latin typeface="Arial" pitchFamily="34" charset="0"/>
                <a:cs typeface="Arial" pitchFamily="34" charset="0"/>
              </a:defRPr>
            </a:lvl3pPr>
            <a:lvl4pPr>
              <a:buFontTx/>
              <a:buNone/>
              <a:defRPr sz="1000">
                <a:latin typeface="Arial" pitchFamily="34" charset="0"/>
                <a:cs typeface="Arial" pitchFamily="34" charset="0"/>
              </a:defRPr>
            </a:lvl4pPr>
            <a:lvl5pPr>
              <a:buFontTx/>
              <a:buNone/>
              <a:defRPr sz="1000">
                <a:latin typeface="Arial" pitchFamily="34" charset="0"/>
                <a:cs typeface="Arial"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5" name="Text Placeholder 2"/>
          <p:cNvSpPr>
            <a:spLocks noGrp="1"/>
          </p:cNvSpPr>
          <p:nvPr>
            <p:ph type="body" idx="11"/>
          </p:nvPr>
        </p:nvSpPr>
        <p:spPr>
          <a:xfrm>
            <a:off x="431800" y="657378"/>
            <a:ext cx="8205787" cy="522287"/>
          </a:xfrm>
        </p:spPr>
        <p:txBody>
          <a:bodyPr anchor="t" anchorCtr="0"/>
          <a:lstStyle>
            <a:lvl1pPr marL="0" indent="0">
              <a:buNone/>
              <a:defRPr sz="2400">
                <a:solidFill>
                  <a:srgbClr val="77787B"/>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smtClean="0"/>
              <a:t>Click to edit Master text styles</a:t>
            </a: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sv-SE" dirty="0"/>
          </a:p>
        </p:txBody>
      </p:sp>
      <p:sp>
        <p:nvSpPr>
          <p:cNvPr id="3" name="Content Placeholder 15"/>
          <p:cNvSpPr>
            <a:spLocks noGrp="1"/>
          </p:cNvSpPr>
          <p:nvPr>
            <p:ph sz="quarter" idx="10"/>
          </p:nvPr>
        </p:nvSpPr>
        <p:spPr>
          <a:xfrm>
            <a:off x="1609725" y="6560072"/>
            <a:ext cx="2962275" cy="260350"/>
          </a:xfrm>
        </p:spPr>
        <p:txBody>
          <a:bodyPr/>
          <a:lstStyle>
            <a:lvl1pPr>
              <a:buFontTx/>
              <a:buNone/>
              <a:defRPr sz="1000">
                <a:latin typeface="Arial" pitchFamily="34" charset="0"/>
                <a:cs typeface="Arial" pitchFamily="34" charset="0"/>
              </a:defRPr>
            </a:lvl1pPr>
            <a:lvl2pPr>
              <a:buFontTx/>
              <a:buNone/>
              <a:defRPr sz="1000">
                <a:latin typeface="Arial" pitchFamily="34" charset="0"/>
                <a:cs typeface="Arial" pitchFamily="34" charset="0"/>
              </a:defRPr>
            </a:lvl2pPr>
            <a:lvl3pPr>
              <a:buFontTx/>
              <a:buNone/>
              <a:defRPr sz="1000">
                <a:latin typeface="Arial" pitchFamily="34" charset="0"/>
                <a:cs typeface="Arial" pitchFamily="34" charset="0"/>
              </a:defRPr>
            </a:lvl3pPr>
            <a:lvl4pPr>
              <a:buFontTx/>
              <a:buNone/>
              <a:defRPr sz="1000">
                <a:latin typeface="Arial" pitchFamily="34" charset="0"/>
                <a:cs typeface="Arial" pitchFamily="34" charset="0"/>
              </a:defRPr>
            </a:lvl4pPr>
            <a:lvl5pPr>
              <a:buFontTx/>
              <a:buNone/>
              <a:defRPr sz="1000">
                <a:latin typeface="Arial" pitchFamily="34" charset="0"/>
                <a:cs typeface="Arial"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4" name="Text Placeholder 2"/>
          <p:cNvSpPr>
            <a:spLocks noGrp="1"/>
          </p:cNvSpPr>
          <p:nvPr>
            <p:ph type="body" idx="11"/>
          </p:nvPr>
        </p:nvSpPr>
        <p:spPr>
          <a:xfrm>
            <a:off x="431800" y="657378"/>
            <a:ext cx="8205787" cy="522287"/>
          </a:xfrm>
        </p:spPr>
        <p:txBody>
          <a:bodyPr anchor="t" anchorCtr="0"/>
          <a:lstStyle>
            <a:lvl1pPr marL="0" indent="0">
              <a:buNone/>
              <a:defRPr sz="2400">
                <a:solidFill>
                  <a:srgbClr val="77787B"/>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smtClean="0"/>
              <a:t>Click to edit Master text styles</a:t>
            </a: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sv-SE"/>
          </a:p>
        </p:txBody>
      </p:sp>
      <p:sp>
        <p:nvSpPr>
          <p:cNvPr id="3" name="Content Placeholder 2"/>
          <p:cNvSpPr>
            <a:spLocks noGrp="1"/>
          </p:cNvSpPr>
          <p:nvPr>
            <p:ph idx="1"/>
          </p:nvPr>
        </p:nvSpPr>
        <p:spPr>
          <a:xfrm>
            <a:off x="431800" y="1484313"/>
            <a:ext cx="8280400" cy="4681537"/>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sv-SE" dirty="0"/>
          </a:p>
        </p:txBody>
      </p:sp>
      <p:sp>
        <p:nvSpPr>
          <p:cNvPr id="4" name="Content Placeholder 15"/>
          <p:cNvSpPr>
            <a:spLocks noGrp="1"/>
          </p:cNvSpPr>
          <p:nvPr>
            <p:ph sz="quarter" idx="10"/>
          </p:nvPr>
        </p:nvSpPr>
        <p:spPr>
          <a:xfrm>
            <a:off x="1609725" y="6560072"/>
            <a:ext cx="2962275" cy="260350"/>
          </a:xfrm>
        </p:spPr>
        <p:txBody>
          <a:bodyPr/>
          <a:lstStyle>
            <a:lvl1pPr>
              <a:buFontTx/>
              <a:buNone/>
              <a:defRPr sz="1000">
                <a:latin typeface="Arial" pitchFamily="34" charset="0"/>
                <a:cs typeface="Arial" pitchFamily="34" charset="0"/>
              </a:defRPr>
            </a:lvl1pPr>
            <a:lvl2pPr>
              <a:buFontTx/>
              <a:buNone/>
              <a:defRPr sz="1000">
                <a:latin typeface="Arial" pitchFamily="34" charset="0"/>
                <a:cs typeface="Arial" pitchFamily="34" charset="0"/>
              </a:defRPr>
            </a:lvl2pPr>
            <a:lvl3pPr>
              <a:buFontTx/>
              <a:buNone/>
              <a:defRPr sz="1000">
                <a:latin typeface="Arial" pitchFamily="34" charset="0"/>
                <a:cs typeface="Arial" pitchFamily="34" charset="0"/>
              </a:defRPr>
            </a:lvl3pPr>
            <a:lvl4pPr>
              <a:buFontTx/>
              <a:buNone/>
              <a:defRPr sz="1000">
                <a:latin typeface="Arial" pitchFamily="34" charset="0"/>
                <a:cs typeface="Arial" pitchFamily="34" charset="0"/>
              </a:defRPr>
            </a:lvl4pPr>
            <a:lvl5pPr>
              <a:buFontTx/>
              <a:buNone/>
              <a:defRPr sz="1000">
                <a:latin typeface="Arial" pitchFamily="34" charset="0"/>
                <a:cs typeface="Arial"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5" name="Text Placeholder 2"/>
          <p:cNvSpPr>
            <a:spLocks noGrp="1"/>
          </p:cNvSpPr>
          <p:nvPr>
            <p:ph type="body" idx="11"/>
          </p:nvPr>
        </p:nvSpPr>
        <p:spPr>
          <a:xfrm>
            <a:off x="431800" y="657378"/>
            <a:ext cx="8205787" cy="522287"/>
          </a:xfrm>
        </p:spPr>
        <p:txBody>
          <a:bodyPr anchor="t" anchorCtr="0"/>
          <a:lstStyle>
            <a:lvl1pPr marL="0" indent="0">
              <a:buNone/>
              <a:defRPr sz="2400">
                <a:solidFill>
                  <a:srgbClr val="77787B"/>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smtClean="0"/>
              <a:t>Click to edit Master text styles</a:t>
            </a: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sv-SE"/>
          </a:p>
        </p:txBody>
      </p:sp>
      <p:sp>
        <p:nvSpPr>
          <p:cNvPr id="3" name="Content Placeholder 2"/>
          <p:cNvSpPr>
            <a:spLocks noGrp="1"/>
          </p:cNvSpPr>
          <p:nvPr>
            <p:ph idx="1"/>
          </p:nvPr>
        </p:nvSpPr>
        <p:spPr>
          <a:xfrm>
            <a:off x="431800" y="1484313"/>
            <a:ext cx="8280400" cy="4681537"/>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sv-SE" dirty="0"/>
          </a:p>
        </p:txBody>
      </p:sp>
      <p:sp>
        <p:nvSpPr>
          <p:cNvPr id="4" name="Content Placeholder 15"/>
          <p:cNvSpPr>
            <a:spLocks noGrp="1"/>
          </p:cNvSpPr>
          <p:nvPr>
            <p:ph sz="quarter" idx="10"/>
          </p:nvPr>
        </p:nvSpPr>
        <p:spPr>
          <a:xfrm>
            <a:off x="1609725" y="6560072"/>
            <a:ext cx="2962275" cy="260350"/>
          </a:xfrm>
        </p:spPr>
        <p:txBody>
          <a:bodyPr/>
          <a:lstStyle>
            <a:lvl1pPr>
              <a:buFontTx/>
              <a:buNone/>
              <a:defRPr sz="1000">
                <a:latin typeface="Arial" pitchFamily="34" charset="0"/>
                <a:cs typeface="Arial" pitchFamily="34" charset="0"/>
              </a:defRPr>
            </a:lvl1pPr>
            <a:lvl2pPr>
              <a:buFontTx/>
              <a:buNone/>
              <a:defRPr sz="1000">
                <a:latin typeface="Arial" pitchFamily="34" charset="0"/>
                <a:cs typeface="Arial" pitchFamily="34" charset="0"/>
              </a:defRPr>
            </a:lvl2pPr>
            <a:lvl3pPr>
              <a:buFontTx/>
              <a:buNone/>
              <a:defRPr sz="1000">
                <a:latin typeface="Arial" pitchFamily="34" charset="0"/>
                <a:cs typeface="Arial" pitchFamily="34" charset="0"/>
              </a:defRPr>
            </a:lvl3pPr>
            <a:lvl4pPr>
              <a:buFontTx/>
              <a:buNone/>
              <a:defRPr sz="1000">
                <a:latin typeface="Arial" pitchFamily="34" charset="0"/>
                <a:cs typeface="Arial" pitchFamily="34" charset="0"/>
              </a:defRPr>
            </a:lvl4pPr>
            <a:lvl5pPr>
              <a:buFontTx/>
              <a:buNone/>
              <a:defRPr sz="1000">
                <a:latin typeface="Arial" pitchFamily="34" charset="0"/>
                <a:cs typeface="Arial"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5" name="Text Placeholder 2"/>
          <p:cNvSpPr>
            <a:spLocks noGrp="1"/>
          </p:cNvSpPr>
          <p:nvPr>
            <p:ph type="body" idx="11"/>
          </p:nvPr>
        </p:nvSpPr>
        <p:spPr>
          <a:xfrm>
            <a:off x="431800" y="657378"/>
            <a:ext cx="8205787" cy="522287"/>
          </a:xfrm>
        </p:spPr>
        <p:txBody>
          <a:bodyPr anchor="t" anchorCtr="0"/>
          <a:lstStyle>
            <a:lvl1pPr marL="0" indent="0">
              <a:buNone/>
              <a:defRPr sz="2400">
                <a:solidFill>
                  <a:srgbClr val="77787B"/>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smtClean="0"/>
              <a:t>Click to edit Master text styles</a:t>
            </a: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3" name="Picture 12" descr="cover_cherry.jpg"/>
          <p:cNvPicPr>
            <a:picLocks noChangeAspect="1"/>
          </p:cNvPicPr>
          <p:nvPr userDrawn="1"/>
        </p:nvPicPr>
        <p:blipFill>
          <a:blip r:embed="rId2" cstate="print"/>
          <a:stretch>
            <a:fillRect/>
          </a:stretch>
        </p:blipFill>
        <p:spPr>
          <a:xfrm>
            <a:off x="0" y="3568"/>
            <a:ext cx="9144000" cy="6850864"/>
          </a:xfrm>
          <a:prstGeom prst="rect">
            <a:avLst/>
          </a:prstGeom>
        </p:spPr>
      </p:pic>
      <p:sp>
        <p:nvSpPr>
          <p:cNvPr id="10" name="txtFooterCVLPage"/>
          <p:cNvSpPr txBox="1"/>
          <p:nvPr userDrawn="1"/>
        </p:nvSpPr>
        <p:spPr>
          <a:xfrm>
            <a:off x="4502999" y="6508750"/>
            <a:ext cx="1079500" cy="192088"/>
          </a:xfrm>
          <a:prstGeom prst="rect">
            <a:avLst/>
          </a:prstGeom>
          <a:noFill/>
        </p:spPr>
        <p:txBody>
          <a:bodyPr lIns="0" tIns="0" rIns="0" bIns="0">
            <a:spAutoFit/>
          </a:bodyPr>
          <a:lstStyle/>
          <a:p>
            <a:pPr>
              <a:lnSpc>
                <a:spcPts val="1700"/>
              </a:lnSpc>
              <a:spcBef>
                <a:spcPts val="0"/>
              </a:spcBef>
              <a:defRPr/>
            </a:pPr>
            <a:fld id="{2562AAA0-7981-4E4B-8798-264F4CF6E0AF}" type="slidenum">
              <a:rPr lang="sv-SE">
                <a:solidFill>
                  <a:srgbClr val="77787B"/>
                </a:solidFill>
                <a:latin typeface="Arial"/>
              </a:rPr>
              <a:pPr>
                <a:lnSpc>
                  <a:spcPts val="1700"/>
                </a:lnSpc>
                <a:spcBef>
                  <a:spcPts val="0"/>
                </a:spcBef>
                <a:defRPr/>
              </a:pPr>
              <a:t>‹#›</a:t>
            </a:fld>
            <a:endParaRPr lang="sv-SE" dirty="0">
              <a:solidFill>
                <a:srgbClr val="77787B"/>
              </a:solidFill>
              <a:latin typeface="Arial"/>
            </a:endParaRPr>
          </a:p>
        </p:txBody>
      </p:sp>
      <p:sp>
        <p:nvSpPr>
          <p:cNvPr id="6146" name="Rectangle 2"/>
          <p:cNvSpPr>
            <a:spLocks noGrp="1" noChangeArrowheads="1"/>
          </p:cNvSpPr>
          <p:nvPr>
            <p:ph type="ctrTitle"/>
          </p:nvPr>
        </p:nvSpPr>
        <p:spPr>
          <a:xfrm>
            <a:off x="431800" y="1290441"/>
            <a:ext cx="8280400" cy="400571"/>
          </a:xfrm>
        </p:spPr>
        <p:txBody>
          <a:bodyPr anchor="t" anchorCtr="0"/>
          <a:lstStyle>
            <a:lvl1pPr algn="l">
              <a:defRPr sz="2800">
                <a:solidFill>
                  <a:schemeClr val="tx2"/>
                </a:solidFill>
              </a:defRPr>
            </a:lvl1pPr>
          </a:lstStyle>
          <a:p>
            <a:r>
              <a:rPr lang="en-US" dirty="0" smtClean="0"/>
              <a:t>Click to edit Master title style</a:t>
            </a:r>
            <a:endParaRPr lang="en-GB" dirty="0"/>
          </a:p>
        </p:txBody>
      </p:sp>
      <p:sp>
        <p:nvSpPr>
          <p:cNvPr id="6147" name="Rectangle 3"/>
          <p:cNvSpPr>
            <a:spLocks noGrp="1" noChangeArrowheads="1"/>
          </p:cNvSpPr>
          <p:nvPr>
            <p:ph type="subTitle" idx="1"/>
          </p:nvPr>
        </p:nvSpPr>
        <p:spPr>
          <a:xfrm>
            <a:off x="431800" y="1717412"/>
            <a:ext cx="8280400" cy="451807"/>
          </a:xfrm>
        </p:spPr>
        <p:txBody>
          <a:bodyPr anchor="t" anchorCtr="0"/>
          <a:lstStyle>
            <a:lvl1pPr marL="0" indent="0" algn="l">
              <a:buFontTx/>
              <a:buNone/>
              <a:defRPr sz="2400">
                <a:solidFill>
                  <a:srgbClr val="77787B"/>
                </a:solidFill>
              </a:defRPr>
            </a:lvl1pPr>
          </a:lstStyle>
          <a:p>
            <a:r>
              <a:rPr lang="en-US" dirty="0" smtClean="0"/>
              <a:t>Click to edit Master subtitle style</a:t>
            </a:r>
            <a:endParaRPr lang="en-GB" dirty="0"/>
          </a:p>
        </p:txBody>
      </p:sp>
      <p:sp>
        <p:nvSpPr>
          <p:cNvPr id="12" name="txtFooterRight"/>
          <p:cNvSpPr txBox="1"/>
          <p:nvPr userDrawn="1"/>
        </p:nvSpPr>
        <p:spPr>
          <a:xfrm>
            <a:off x="431800" y="6508751"/>
            <a:ext cx="1321844" cy="195631"/>
          </a:xfrm>
          <a:prstGeom prst="rect">
            <a:avLst/>
          </a:prstGeom>
          <a:noFill/>
        </p:spPr>
        <p:txBody>
          <a:bodyPr wrap="square" lIns="0" tIns="0" rIns="0" bIns="0">
            <a:spAutoFit/>
          </a:bodyPr>
          <a:lstStyle/>
          <a:p>
            <a:pPr algn="l">
              <a:lnSpc>
                <a:spcPts val="1700"/>
              </a:lnSpc>
              <a:spcBef>
                <a:spcPts val="0"/>
              </a:spcBef>
              <a:defRPr/>
            </a:pPr>
            <a:r>
              <a:rPr lang="sv-SE" sz="1100" b="1" dirty="0" smtClean="0">
                <a:solidFill>
                  <a:srgbClr val="FF0000"/>
                </a:solidFill>
                <a:latin typeface="Arial"/>
              </a:rPr>
              <a:t>CONFIDENTIAL</a:t>
            </a:r>
            <a:endParaRPr lang="sv-SE" sz="1100" b="1" dirty="0">
              <a:solidFill>
                <a:srgbClr val="FF0000"/>
              </a:solidFill>
              <a:latin typeface="Arial"/>
            </a:endParaRPr>
          </a:p>
        </p:txBody>
      </p:sp>
      <p:sp>
        <p:nvSpPr>
          <p:cNvPr id="16" name="Content Placeholder 15"/>
          <p:cNvSpPr>
            <a:spLocks noGrp="1"/>
          </p:cNvSpPr>
          <p:nvPr>
            <p:ph sz="quarter" idx="10"/>
          </p:nvPr>
        </p:nvSpPr>
        <p:spPr>
          <a:xfrm>
            <a:off x="1609725" y="6560072"/>
            <a:ext cx="2962275" cy="260350"/>
          </a:xfrm>
        </p:spPr>
        <p:txBody>
          <a:bodyPr/>
          <a:lstStyle>
            <a:lvl1pPr>
              <a:buFontTx/>
              <a:buNone/>
              <a:defRPr sz="1000">
                <a:latin typeface="Arial" pitchFamily="34" charset="0"/>
                <a:cs typeface="Arial" pitchFamily="34" charset="0"/>
              </a:defRPr>
            </a:lvl1pPr>
            <a:lvl2pPr>
              <a:buFontTx/>
              <a:buNone/>
              <a:defRPr sz="1000">
                <a:latin typeface="Arial" pitchFamily="34" charset="0"/>
                <a:cs typeface="Arial" pitchFamily="34" charset="0"/>
              </a:defRPr>
            </a:lvl2pPr>
            <a:lvl3pPr>
              <a:buFontTx/>
              <a:buNone/>
              <a:defRPr sz="1000">
                <a:latin typeface="Arial" pitchFamily="34" charset="0"/>
                <a:cs typeface="Arial" pitchFamily="34" charset="0"/>
              </a:defRPr>
            </a:lvl3pPr>
            <a:lvl4pPr>
              <a:buFontTx/>
              <a:buNone/>
              <a:defRPr sz="1000">
                <a:latin typeface="Arial" pitchFamily="34" charset="0"/>
                <a:cs typeface="Arial" pitchFamily="34" charset="0"/>
              </a:defRPr>
            </a:lvl4pPr>
            <a:lvl5pPr>
              <a:buFontTx/>
              <a:buNone/>
              <a:defRPr sz="1000">
                <a:latin typeface="Arial" pitchFamily="34" charset="0"/>
                <a:cs typeface="Arial"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pic>
        <p:nvPicPr>
          <p:cNvPr id="11" name="Picture 10" descr="SE_makebelieve_wht.png"/>
          <p:cNvPicPr>
            <a:picLocks noChangeAspect="1"/>
          </p:cNvPicPr>
          <p:nvPr userDrawn="1"/>
        </p:nvPicPr>
        <p:blipFill>
          <a:blip r:embed="rId3" cstate="print"/>
          <a:srcRect b="14431"/>
          <a:stretch>
            <a:fillRect/>
          </a:stretch>
        </p:blipFill>
        <p:spPr>
          <a:xfrm>
            <a:off x="7653403" y="6162805"/>
            <a:ext cx="1440493" cy="695195"/>
          </a:xfrm>
          <a:prstGeom prst="rect">
            <a:avLst/>
          </a:prstGeom>
        </p:spPr>
      </p:pic>
    </p:spTree>
  </p:cSld>
  <p:clrMapOvr>
    <a:overrideClrMapping bg1="lt1" tx1="dk1" bg2="lt2" tx2="dk2" accent1="accent1" accent2="accent2" accent3="accent3" accent4="accent4" accent5="accent5" accent6="accent6" hlink="hlink" folHlink="folHlink"/>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sv-SE"/>
          </a:p>
        </p:txBody>
      </p:sp>
      <p:sp>
        <p:nvSpPr>
          <p:cNvPr id="3" name="Content Placeholder 2"/>
          <p:cNvSpPr>
            <a:spLocks noGrp="1"/>
          </p:cNvSpPr>
          <p:nvPr>
            <p:ph idx="1"/>
          </p:nvPr>
        </p:nvSpPr>
        <p:spPr>
          <a:xfrm>
            <a:off x="431800" y="1484313"/>
            <a:ext cx="8280400" cy="4681537"/>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sv-SE" dirty="0"/>
          </a:p>
        </p:txBody>
      </p:sp>
      <p:sp>
        <p:nvSpPr>
          <p:cNvPr id="4" name="Content Placeholder 15"/>
          <p:cNvSpPr>
            <a:spLocks noGrp="1"/>
          </p:cNvSpPr>
          <p:nvPr>
            <p:ph sz="quarter" idx="10"/>
          </p:nvPr>
        </p:nvSpPr>
        <p:spPr>
          <a:xfrm>
            <a:off x="1609725" y="6560072"/>
            <a:ext cx="2962275" cy="260350"/>
          </a:xfrm>
        </p:spPr>
        <p:txBody>
          <a:bodyPr/>
          <a:lstStyle>
            <a:lvl1pPr>
              <a:buFontTx/>
              <a:buNone/>
              <a:defRPr sz="1000">
                <a:latin typeface="Arial" pitchFamily="34" charset="0"/>
                <a:cs typeface="Arial" pitchFamily="34" charset="0"/>
              </a:defRPr>
            </a:lvl1pPr>
            <a:lvl2pPr>
              <a:buFontTx/>
              <a:buNone/>
              <a:defRPr sz="1000">
                <a:latin typeface="Arial" pitchFamily="34" charset="0"/>
                <a:cs typeface="Arial" pitchFamily="34" charset="0"/>
              </a:defRPr>
            </a:lvl2pPr>
            <a:lvl3pPr>
              <a:buFontTx/>
              <a:buNone/>
              <a:defRPr sz="1000">
                <a:latin typeface="Arial" pitchFamily="34" charset="0"/>
                <a:cs typeface="Arial" pitchFamily="34" charset="0"/>
              </a:defRPr>
            </a:lvl3pPr>
            <a:lvl4pPr>
              <a:buFontTx/>
              <a:buNone/>
              <a:defRPr sz="1000">
                <a:latin typeface="Arial" pitchFamily="34" charset="0"/>
                <a:cs typeface="Arial" pitchFamily="34" charset="0"/>
              </a:defRPr>
            </a:lvl4pPr>
            <a:lvl5pPr>
              <a:buFontTx/>
              <a:buNone/>
              <a:defRPr sz="1000">
                <a:latin typeface="Arial" pitchFamily="34" charset="0"/>
                <a:cs typeface="Arial"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5" name="Text Placeholder 2"/>
          <p:cNvSpPr>
            <a:spLocks noGrp="1"/>
          </p:cNvSpPr>
          <p:nvPr>
            <p:ph type="body" idx="11"/>
          </p:nvPr>
        </p:nvSpPr>
        <p:spPr>
          <a:xfrm>
            <a:off x="431800" y="657378"/>
            <a:ext cx="8205787" cy="522287"/>
          </a:xfrm>
        </p:spPr>
        <p:txBody>
          <a:bodyPr anchor="t" anchorCtr="0"/>
          <a:lstStyle>
            <a:lvl1pPr marL="0" indent="0">
              <a:buNone/>
              <a:defRPr sz="2400">
                <a:solidFill>
                  <a:srgbClr val="77787B"/>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smtClean="0"/>
              <a:t>Click to edit Master text styles</a:t>
            </a: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8" name="Picture 7" descr="divider_cherry.jpg"/>
          <p:cNvPicPr>
            <a:picLocks noChangeAspect="1"/>
          </p:cNvPicPr>
          <p:nvPr userDrawn="1"/>
        </p:nvPicPr>
        <p:blipFill>
          <a:blip r:embed="rId2" cstate="print"/>
          <a:stretch>
            <a:fillRect/>
          </a:stretch>
        </p:blipFill>
        <p:spPr>
          <a:xfrm>
            <a:off x="0" y="3568"/>
            <a:ext cx="9144000" cy="6850864"/>
          </a:xfrm>
          <a:prstGeom prst="rect">
            <a:avLst/>
          </a:prstGeom>
        </p:spPr>
      </p:pic>
      <p:sp>
        <p:nvSpPr>
          <p:cNvPr id="3" name="Text Placeholder 2"/>
          <p:cNvSpPr>
            <a:spLocks noGrp="1"/>
          </p:cNvSpPr>
          <p:nvPr>
            <p:ph type="body" idx="1"/>
          </p:nvPr>
        </p:nvSpPr>
        <p:spPr>
          <a:xfrm>
            <a:off x="431800" y="1726112"/>
            <a:ext cx="8205787" cy="522287"/>
          </a:xfrm>
        </p:spPr>
        <p:txBody>
          <a:bodyPr anchor="t" anchorCtr="0"/>
          <a:lstStyle>
            <a:lvl1pPr marL="0" indent="0">
              <a:buNone/>
              <a:defRPr sz="2400">
                <a:solidFill>
                  <a:srgbClr val="77787B"/>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smtClean="0"/>
              <a:t>Click to edit Master text styles</a:t>
            </a:r>
          </a:p>
        </p:txBody>
      </p:sp>
      <p:sp>
        <p:nvSpPr>
          <p:cNvPr id="4" name="Title 3"/>
          <p:cNvSpPr>
            <a:spLocks noGrp="1"/>
          </p:cNvSpPr>
          <p:nvPr>
            <p:ph type="title"/>
          </p:nvPr>
        </p:nvSpPr>
        <p:spPr>
          <a:xfrm>
            <a:off x="431800" y="1297876"/>
            <a:ext cx="8280400" cy="523858"/>
          </a:xfrm>
        </p:spPr>
        <p:txBody>
          <a:bodyPr/>
          <a:lstStyle/>
          <a:p>
            <a:r>
              <a:rPr lang="en-US" dirty="0" smtClean="0"/>
              <a:t>Click to edit Master title style</a:t>
            </a:r>
            <a:endParaRPr lang="en-GB" dirty="0"/>
          </a:p>
        </p:txBody>
      </p:sp>
      <p:sp>
        <p:nvSpPr>
          <p:cNvPr id="6" name="txtFooterRight"/>
          <p:cNvSpPr txBox="1"/>
          <p:nvPr userDrawn="1"/>
        </p:nvSpPr>
        <p:spPr>
          <a:xfrm>
            <a:off x="431800" y="6508751"/>
            <a:ext cx="1321844" cy="198581"/>
          </a:xfrm>
          <a:prstGeom prst="rect">
            <a:avLst/>
          </a:prstGeom>
          <a:noFill/>
        </p:spPr>
        <p:txBody>
          <a:bodyPr wrap="square" lIns="0" tIns="0" rIns="0" bIns="0">
            <a:spAutoFit/>
          </a:bodyPr>
          <a:lstStyle/>
          <a:p>
            <a:pPr algn="l">
              <a:lnSpc>
                <a:spcPts val="1700"/>
              </a:lnSpc>
              <a:spcBef>
                <a:spcPts val="0"/>
              </a:spcBef>
              <a:defRPr/>
            </a:pPr>
            <a:r>
              <a:rPr lang="sv-SE" sz="1100" b="1" dirty="0" smtClean="0">
                <a:solidFill>
                  <a:srgbClr val="FFFFFF"/>
                </a:solidFill>
                <a:latin typeface="Arial"/>
              </a:rPr>
              <a:t>CONFIDENTIAL</a:t>
            </a:r>
            <a:endParaRPr lang="sv-SE" sz="1100" b="1" dirty="0">
              <a:solidFill>
                <a:srgbClr val="FFFFFF"/>
              </a:solidFill>
              <a:latin typeface="Arial"/>
            </a:endParaRPr>
          </a:p>
        </p:txBody>
      </p:sp>
      <p:sp>
        <p:nvSpPr>
          <p:cNvPr id="9" name="Content Placeholder 8"/>
          <p:cNvSpPr>
            <a:spLocks noGrp="1"/>
          </p:cNvSpPr>
          <p:nvPr>
            <p:ph sz="quarter" idx="10"/>
          </p:nvPr>
        </p:nvSpPr>
        <p:spPr>
          <a:xfrm>
            <a:off x="1603332" y="6567683"/>
            <a:ext cx="3030538" cy="260350"/>
          </a:xfrm>
        </p:spPr>
        <p:txBody>
          <a:bodyPr/>
          <a:lstStyle>
            <a:lvl1pPr algn="l">
              <a:buFontTx/>
              <a:buNone/>
              <a:defRPr sz="1000">
                <a:solidFill>
                  <a:srgbClr val="FFFFFF"/>
                </a:solidFill>
              </a:defRPr>
            </a:lvl1pPr>
            <a:lvl2pPr>
              <a:buFontTx/>
              <a:buNone/>
              <a:defRPr sz="1000">
                <a:solidFill>
                  <a:srgbClr val="FFFFFF"/>
                </a:solidFill>
              </a:defRPr>
            </a:lvl2pPr>
            <a:lvl3pPr>
              <a:buFontTx/>
              <a:buNone/>
              <a:defRPr sz="1000">
                <a:solidFill>
                  <a:srgbClr val="FFFFFF"/>
                </a:solidFill>
              </a:defRPr>
            </a:lvl3pPr>
            <a:lvl4pPr>
              <a:buFontTx/>
              <a:buNone/>
              <a:defRPr sz="1000">
                <a:solidFill>
                  <a:srgbClr val="FFFFFF"/>
                </a:solidFill>
              </a:defRPr>
            </a:lvl4pPr>
            <a:lvl5pPr>
              <a:buFontTx/>
              <a:buNone/>
              <a:defRPr sz="1000">
                <a:solidFill>
                  <a:srgbClr val="FFFFFF"/>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pic>
        <p:nvPicPr>
          <p:cNvPr id="10" name="Picture 9" descr="SE_makebelieve(2).png"/>
          <p:cNvPicPr>
            <a:picLocks noChangeAspect="1"/>
          </p:cNvPicPr>
          <p:nvPr userDrawn="1"/>
        </p:nvPicPr>
        <p:blipFill>
          <a:blip r:embed="rId3" cstate="print"/>
          <a:srcRect b="15392"/>
          <a:stretch>
            <a:fillRect/>
          </a:stretch>
        </p:blipFill>
        <p:spPr>
          <a:xfrm>
            <a:off x="7640877" y="6162804"/>
            <a:ext cx="1456862" cy="695196"/>
          </a:xfrm>
          <a:prstGeom prst="rect">
            <a:avLst/>
          </a:prstGeom>
        </p:spPr>
      </p:pic>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pic>
        <p:nvPicPr>
          <p:cNvPr id="10" name="Picture 9" descr="dividerinside_cherry.jpg"/>
          <p:cNvPicPr>
            <a:picLocks noChangeAspect="1"/>
          </p:cNvPicPr>
          <p:nvPr userDrawn="1"/>
        </p:nvPicPr>
        <p:blipFill>
          <a:blip r:embed="rId2" cstate="print"/>
          <a:stretch>
            <a:fillRect/>
          </a:stretch>
        </p:blipFill>
        <p:spPr>
          <a:xfrm>
            <a:off x="0" y="3568"/>
            <a:ext cx="9144000" cy="6850864"/>
          </a:xfrm>
          <a:prstGeom prst="rect">
            <a:avLst/>
          </a:prstGeom>
        </p:spPr>
      </p:pic>
      <p:sp>
        <p:nvSpPr>
          <p:cNvPr id="3" name="Text Placeholder 2"/>
          <p:cNvSpPr>
            <a:spLocks noGrp="1"/>
          </p:cNvSpPr>
          <p:nvPr>
            <p:ph type="body" idx="1"/>
          </p:nvPr>
        </p:nvSpPr>
        <p:spPr>
          <a:xfrm>
            <a:off x="431800" y="3504804"/>
            <a:ext cx="8205787" cy="522287"/>
          </a:xfrm>
        </p:spPr>
        <p:txBody>
          <a:bodyPr anchor="t" anchorCtr="0"/>
          <a:lstStyle>
            <a:lvl1pPr marL="0" indent="0">
              <a:buNone/>
              <a:defRPr sz="2400">
                <a:solidFill>
                  <a:schemeClr val="tx1"/>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smtClean="0"/>
              <a:t>Click to edit Master text styles</a:t>
            </a:r>
          </a:p>
        </p:txBody>
      </p:sp>
      <p:sp>
        <p:nvSpPr>
          <p:cNvPr id="4" name="Title 3"/>
          <p:cNvSpPr>
            <a:spLocks noGrp="1"/>
          </p:cNvSpPr>
          <p:nvPr>
            <p:ph type="title"/>
          </p:nvPr>
        </p:nvSpPr>
        <p:spPr>
          <a:xfrm>
            <a:off x="431800" y="3051516"/>
            <a:ext cx="8280400" cy="430716"/>
          </a:xfrm>
        </p:spPr>
        <p:txBody>
          <a:bodyPr/>
          <a:lstStyle>
            <a:lvl1pPr>
              <a:defRPr>
                <a:solidFill>
                  <a:schemeClr val="tx1"/>
                </a:solidFill>
              </a:defRPr>
            </a:lvl1pPr>
          </a:lstStyle>
          <a:p>
            <a:r>
              <a:rPr lang="en-US" dirty="0" smtClean="0"/>
              <a:t>Click to edit Master title style</a:t>
            </a:r>
            <a:endParaRPr lang="en-GB" dirty="0"/>
          </a:p>
        </p:txBody>
      </p:sp>
      <p:sp>
        <p:nvSpPr>
          <p:cNvPr id="6" name="txtFooterRight"/>
          <p:cNvSpPr txBox="1"/>
          <p:nvPr userDrawn="1"/>
        </p:nvSpPr>
        <p:spPr>
          <a:xfrm>
            <a:off x="431800" y="6508751"/>
            <a:ext cx="1321844" cy="198581"/>
          </a:xfrm>
          <a:prstGeom prst="rect">
            <a:avLst/>
          </a:prstGeom>
          <a:noFill/>
        </p:spPr>
        <p:txBody>
          <a:bodyPr wrap="square" lIns="0" tIns="0" rIns="0" bIns="0">
            <a:spAutoFit/>
          </a:bodyPr>
          <a:lstStyle/>
          <a:p>
            <a:pPr algn="l">
              <a:lnSpc>
                <a:spcPts val="1700"/>
              </a:lnSpc>
              <a:spcBef>
                <a:spcPts val="0"/>
              </a:spcBef>
              <a:defRPr/>
            </a:pPr>
            <a:r>
              <a:rPr lang="sv-SE" sz="1100" b="1" dirty="0" smtClean="0">
                <a:solidFill>
                  <a:srgbClr val="FFFFFF"/>
                </a:solidFill>
                <a:latin typeface="Arial"/>
              </a:rPr>
              <a:t>CONFIDENTIAL</a:t>
            </a:r>
            <a:endParaRPr lang="sv-SE" sz="1100" b="1" dirty="0">
              <a:solidFill>
                <a:srgbClr val="FFFFFF"/>
              </a:solidFill>
              <a:latin typeface="Arial"/>
            </a:endParaRPr>
          </a:p>
        </p:txBody>
      </p:sp>
      <p:sp>
        <p:nvSpPr>
          <p:cNvPr id="9" name="Content Placeholder 8"/>
          <p:cNvSpPr>
            <a:spLocks noGrp="1"/>
          </p:cNvSpPr>
          <p:nvPr>
            <p:ph sz="quarter" idx="10"/>
          </p:nvPr>
        </p:nvSpPr>
        <p:spPr>
          <a:xfrm>
            <a:off x="1603332" y="6567683"/>
            <a:ext cx="3030538" cy="260350"/>
          </a:xfrm>
        </p:spPr>
        <p:txBody>
          <a:bodyPr/>
          <a:lstStyle>
            <a:lvl1pPr algn="l">
              <a:buFontTx/>
              <a:buNone/>
              <a:defRPr sz="1000">
                <a:solidFill>
                  <a:srgbClr val="FFFFFF"/>
                </a:solidFill>
              </a:defRPr>
            </a:lvl1pPr>
            <a:lvl2pPr>
              <a:buFontTx/>
              <a:buNone/>
              <a:defRPr sz="1000">
                <a:solidFill>
                  <a:srgbClr val="FFFFFF"/>
                </a:solidFill>
              </a:defRPr>
            </a:lvl2pPr>
            <a:lvl3pPr>
              <a:buFontTx/>
              <a:buNone/>
              <a:defRPr sz="1000">
                <a:solidFill>
                  <a:srgbClr val="FFFFFF"/>
                </a:solidFill>
              </a:defRPr>
            </a:lvl3pPr>
            <a:lvl4pPr>
              <a:buFontTx/>
              <a:buNone/>
              <a:defRPr sz="1000">
                <a:solidFill>
                  <a:srgbClr val="FFFFFF"/>
                </a:solidFill>
              </a:defRPr>
            </a:lvl4pPr>
            <a:lvl5pPr>
              <a:buFontTx/>
              <a:buNone/>
              <a:defRPr sz="1000">
                <a:solidFill>
                  <a:srgbClr val="FFFFFF"/>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pic>
        <p:nvPicPr>
          <p:cNvPr id="8" name="Picture 7" descr="SE_makebelieve(2).png"/>
          <p:cNvPicPr>
            <a:picLocks noChangeAspect="1"/>
          </p:cNvPicPr>
          <p:nvPr userDrawn="1"/>
        </p:nvPicPr>
        <p:blipFill>
          <a:blip r:embed="rId3" cstate="print"/>
          <a:srcRect b="15392"/>
          <a:stretch>
            <a:fillRect/>
          </a:stretch>
        </p:blipFill>
        <p:spPr>
          <a:xfrm>
            <a:off x="7640877" y="6162804"/>
            <a:ext cx="1456862" cy="695196"/>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Content Placeholder 15"/>
          <p:cNvSpPr>
            <a:spLocks noGrp="1"/>
          </p:cNvSpPr>
          <p:nvPr>
            <p:ph sz="quarter" idx="10"/>
          </p:nvPr>
        </p:nvSpPr>
        <p:spPr>
          <a:xfrm>
            <a:off x="1609725" y="6560072"/>
            <a:ext cx="2962275" cy="260350"/>
          </a:xfrm>
        </p:spPr>
        <p:txBody>
          <a:bodyPr/>
          <a:lstStyle>
            <a:lvl1pPr>
              <a:buFontTx/>
              <a:buNone/>
              <a:defRPr sz="1000">
                <a:latin typeface="Arial" pitchFamily="34" charset="0"/>
                <a:cs typeface="Arial" pitchFamily="34" charset="0"/>
              </a:defRPr>
            </a:lvl1pPr>
            <a:lvl2pPr>
              <a:buFontTx/>
              <a:buNone/>
              <a:defRPr sz="1000">
                <a:latin typeface="Arial" pitchFamily="34" charset="0"/>
                <a:cs typeface="Arial" pitchFamily="34" charset="0"/>
              </a:defRPr>
            </a:lvl2pPr>
            <a:lvl3pPr>
              <a:buFontTx/>
              <a:buNone/>
              <a:defRPr sz="1000">
                <a:latin typeface="Arial" pitchFamily="34" charset="0"/>
                <a:cs typeface="Arial" pitchFamily="34" charset="0"/>
              </a:defRPr>
            </a:lvl3pPr>
            <a:lvl4pPr>
              <a:buFontTx/>
              <a:buNone/>
              <a:defRPr sz="1000">
                <a:latin typeface="Arial" pitchFamily="34" charset="0"/>
                <a:cs typeface="Arial" pitchFamily="34" charset="0"/>
              </a:defRPr>
            </a:lvl4pPr>
            <a:lvl5pPr>
              <a:buFontTx/>
              <a:buNone/>
              <a:defRPr sz="1000">
                <a:latin typeface="Arial" pitchFamily="34" charset="0"/>
                <a:cs typeface="Arial"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sv-SE"/>
          </a:p>
        </p:txBody>
      </p:sp>
      <p:sp>
        <p:nvSpPr>
          <p:cNvPr id="3" name="Content Placeholder 2"/>
          <p:cNvSpPr>
            <a:spLocks noGrp="1"/>
          </p:cNvSpPr>
          <p:nvPr>
            <p:ph sz="half" idx="1"/>
          </p:nvPr>
        </p:nvSpPr>
        <p:spPr>
          <a:xfrm>
            <a:off x="431800" y="1484313"/>
            <a:ext cx="4064000" cy="4681537"/>
          </a:xfrm>
        </p:spPr>
        <p:txBody>
          <a:bodyPr/>
          <a:lstStyle>
            <a:lvl1pPr>
              <a:defRPr sz="2400">
                <a:solidFill>
                  <a:srgbClr val="77787B"/>
                </a:solidFill>
              </a:defRPr>
            </a:lvl1pPr>
            <a:lvl2pPr>
              <a:defRPr sz="2000">
                <a:solidFill>
                  <a:srgbClr val="77787B"/>
                </a:solidFill>
              </a:defRPr>
            </a:lvl2pPr>
            <a:lvl3pPr>
              <a:defRPr sz="2000">
                <a:solidFill>
                  <a:srgbClr val="77787B"/>
                </a:solidFill>
              </a:defRPr>
            </a:lvl3pPr>
            <a:lvl4pPr>
              <a:defRPr sz="2000">
                <a:solidFill>
                  <a:srgbClr val="77787B"/>
                </a:solidFill>
              </a:defRPr>
            </a:lvl4pPr>
            <a:lvl5pPr>
              <a:defRPr sz="2000">
                <a:solidFill>
                  <a:srgbClr val="77787B"/>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sv-SE" dirty="0"/>
          </a:p>
        </p:txBody>
      </p:sp>
      <p:sp>
        <p:nvSpPr>
          <p:cNvPr id="4" name="Content Placeholder 3"/>
          <p:cNvSpPr>
            <a:spLocks noGrp="1"/>
          </p:cNvSpPr>
          <p:nvPr>
            <p:ph sz="half" idx="2"/>
          </p:nvPr>
        </p:nvSpPr>
        <p:spPr>
          <a:xfrm>
            <a:off x="4648200" y="1484313"/>
            <a:ext cx="4064000" cy="4681537"/>
          </a:xfrm>
        </p:spPr>
        <p:txBody>
          <a:bodyPr/>
          <a:lstStyle>
            <a:lvl1pPr>
              <a:defRPr sz="2400">
                <a:solidFill>
                  <a:srgbClr val="77787B"/>
                </a:solidFill>
              </a:defRPr>
            </a:lvl1pPr>
            <a:lvl2pPr>
              <a:defRPr sz="2000">
                <a:solidFill>
                  <a:srgbClr val="77787B"/>
                </a:solidFill>
              </a:defRPr>
            </a:lvl2pPr>
            <a:lvl3pPr>
              <a:defRPr sz="2000">
                <a:solidFill>
                  <a:srgbClr val="77787B"/>
                </a:solidFill>
              </a:defRPr>
            </a:lvl3pPr>
            <a:lvl4pPr>
              <a:defRPr sz="2000">
                <a:solidFill>
                  <a:srgbClr val="77787B"/>
                </a:solidFill>
              </a:defRPr>
            </a:lvl4pPr>
            <a:lvl5pPr>
              <a:defRPr sz="2000">
                <a:solidFill>
                  <a:srgbClr val="77787B"/>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sv-SE" dirty="0"/>
          </a:p>
        </p:txBody>
      </p:sp>
      <p:sp>
        <p:nvSpPr>
          <p:cNvPr id="5" name="Content Placeholder 15"/>
          <p:cNvSpPr>
            <a:spLocks noGrp="1"/>
          </p:cNvSpPr>
          <p:nvPr>
            <p:ph sz="quarter" idx="10"/>
          </p:nvPr>
        </p:nvSpPr>
        <p:spPr>
          <a:xfrm>
            <a:off x="1609725" y="6560072"/>
            <a:ext cx="2962275" cy="260350"/>
          </a:xfrm>
        </p:spPr>
        <p:txBody>
          <a:bodyPr/>
          <a:lstStyle>
            <a:lvl1pPr>
              <a:buFontTx/>
              <a:buNone/>
              <a:defRPr sz="1000">
                <a:latin typeface="Arial" pitchFamily="34" charset="0"/>
                <a:cs typeface="Arial" pitchFamily="34" charset="0"/>
              </a:defRPr>
            </a:lvl1pPr>
            <a:lvl2pPr>
              <a:buFontTx/>
              <a:buNone/>
              <a:defRPr sz="1000">
                <a:latin typeface="Arial" pitchFamily="34" charset="0"/>
                <a:cs typeface="Arial" pitchFamily="34" charset="0"/>
              </a:defRPr>
            </a:lvl2pPr>
            <a:lvl3pPr>
              <a:buFontTx/>
              <a:buNone/>
              <a:defRPr sz="1000">
                <a:latin typeface="Arial" pitchFamily="34" charset="0"/>
                <a:cs typeface="Arial" pitchFamily="34" charset="0"/>
              </a:defRPr>
            </a:lvl3pPr>
            <a:lvl4pPr>
              <a:buFontTx/>
              <a:buNone/>
              <a:defRPr sz="1000">
                <a:latin typeface="Arial" pitchFamily="34" charset="0"/>
                <a:cs typeface="Arial" pitchFamily="34" charset="0"/>
              </a:defRPr>
            </a:lvl4pPr>
            <a:lvl5pPr>
              <a:buFontTx/>
              <a:buNone/>
              <a:defRPr sz="1000">
                <a:latin typeface="Arial" pitchFamily="34" charset="0"/>
                <a:cs typeface="Arial"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6" name="Text Placeholder 2"/>
          <p:cNvSpPr>
            <a:spLocks noGrp="1"/>
          </p:cNvSpPr>
          <p:nvPr>
            <p:ph type="body" idx="11"/>
          </p:nvPr>
        </p:nvSpPr>
        <p:spPr>
          <a:xfrm>
            <a:off x="431800" y="657378"/>
            <a:ext cx="8205787" cy="522287"/>
          </a:xfrm>
        </p:spPr>
        <p:txBody>
          <a:bodyPr anchor="t" anchorCtr="0"/>
          <a:lstStyle>
            <a:lvl1pPr marL="0" indent="0">
              <a:buNone/>
              <a:defRPr sz="2400">
                <a:solidFill>
                  <a:srgbClr val="77787B"/>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smtClean="0"/>
              <a:t>Click to edit Master text styles</a:t>
            </a: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sv-SE" dirty="0"/>
          </a:p>
        </p:txBody>
      </p:sp>
      <p:sp>
        <p:nvSpPr>
          <p:cNvPr id="3" name="Content Placeholder 15"/>
          <p:cNvSpPr>
            <a:spLocks noGrp="1"/>
          </p:cNvSpPr>
          <p:nvPr>
            <p:ph sz="quarter" idx="10"/>
          </p:nvPr>
        </p:nvSpPr>
        <p:spPr>
          <a:xfrm>
            <a:off x="1609725" y="6560072"/>
            <a:ext cx="2962275" cy="260350"/>
          </a:xfrm>
        </p:spPr>
        <p:txBody>
          <a:bodyPr/>
          <a:lstStyle>
            <a:lvl1pPr>
              <a:buFontTx/>
              <a:buNone/>
              <a:defRPr sz="1000">
                <a:latin typeface="Arial" pitchFamily="34" charset="0"/>
                <a:cs typeface="Arial" pitchFamily="34" charset="0"/>
              </a:defRPr>
            </a:lvl1pPr>
            <a:lvl2pPr>
              <a:buFontTx/>
              <a:buNone/>
              <a:defRPr sz="1000">
                <a:latin typeface="Arial" pitchFamily="34" charset="0"/>
                <a:cs typeface="Arial" pitchFamily="34" charset="0"/>
              </a:defRPr>
            </a:lvl2pPr>
            <a:lvl3pPr>
              <a:buFontTx/>
              <a:buNone/>
              <a:defRPr sz="1000">
                <a:latin typeface="Arial" pitchFamily="34" charset="0"/>
                <a:cs typeface="Arial" pitchFamily="34" charset="0"/>
              </a:defRPr>
            </a:lvl3pPr>
            <a:lvl4pPr>
              <a:buFontTx/>
              <a:buNone/>
              <a:defRPr sz="1000">
                <a:latin typeface="Arial" pitchFamily="34" charset="0"/>
                <a:cs typeface="Arial" pitchFamily="34" charset="0"/>
              </a:defRPr>
            </a:lvl4pPr>
            <a:lvl5pPr>
              <a:buFontTx/>
              <a:buNone/>
              <a:defRPr sz="1000">
                <a:latin typeface="Arial" pitchFamily="34" charset="0"/>
                <a:cs typeface="Arial"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4" name="Text Placeholder 2"/>
          <p:cNvSpPr>
            <a:spLocks noGrp="1"/>
          </p:cNvSpPr>
          <p:nvPr>
            <p:ph type="body" idx="11"/>
          </p:nvPr>
        </p:nvSpPr>
        <p:spPr>
          <a:xfrm>
            <a:off x="431800" y="657378"/>
            <a:ext cx="8205787" cy="522287"/>
          </a:xfrm>
        </p:spPr>
        <p:txBody>
          <a:bodyPr anchor="t" anchorCtr="0"/>
          <a:lstStyle>
            <a:lvl1pPr marL="0" indent="0">
              <a:buNone/>
              <a:defRPr sz="2400">
                <a:solidFill>
                  <a:srgbClr val="77787B"/>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smtClean="0"/>
              <a:t>Click to edit Master text styles</a:t>
            </a: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Content Placeholder 15"/>
          <p:cNvSpPr>
            <a:spLocks noGrp="1"/>
          </p:cNvSpPr>
          <p:nvPr>
            <p:ph sz="quarter" idx="10"/>
          </p:nvPr>
        </p:nvSpPr>
        <p:spPr>
          <a:xfrm>
            <a:off x="1609725" y="6560072"/>
            <a:ext cx="2962275" cy="260350"/>
          </a:xfrm>
        </p:spPr>
        <p:txBody>
          <a:bodyPr/>
          <a:lstStyle>
            <a:lvl1pPr>
              <a:buFontTx/>
              <a:buNone/>
              <a:defRPr sz="1000">
                <a:latin typeface="Arial" pitchFamily="34" charset="0"/>
                <a:cs typeface="Arial" pitchFamily="34" charset="0"/>
              </a:defRPr>
            </a:lvl1pPr>
            <a:lvl2pPr>
              <a:buFontTx/>
              <a:buNone/>
              <a:defRPr sz="1000">
                <a:latin typeface="Arial" pitchFamily="34" charset="0"/>
                <a:cs typeface="Arial" pitchFamily="34" charset="0"/>
              </a:defRPr>
            </a:lvl2pPr>
            <a:lvl3pPr>
              <a:buFontTx/>
              <a:buNone/>
              <a:defRPr sz="1000">
                <a:latin typeface="Arial" pitchFamily="34" charset="0"/>
                <a:cs typeface="Arial" pitchFamily="34" charset="0"/>
              </a:defRPr>
            </a:lvl3pPr>
            <a:lvl4pPr>
              <a:buFontTx/>
              <a:buNone/>
              <a:defRPr sz="1000">
                <a:latin typeface="Arial" pitchFamily="34" charset="0"/>
                <a:cs typeface="Arial" pitchFamily="34" charset="0"/>
              </a:defRPr>
            </a:lvl4pPr>
            <a:lvl5pPr>
              <a:buFontTx/>
              <a:buNone/>
              <a:defRPr sz="1000">
                <a:latin typeface="Arial" pitchFamily="34" charset="0"/>
                <a:cs typeface="Arial"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userDrawn="1">
  <p:cSld name="Final Slide">
    <p:spTree>
      <p:nvGrpSpPr>
        <p:cNvPr id="1" name=""/>
        <p:cNvGrpSpPr/>
        <p:nvPr/>
      </p:nvGrpSpPr>
      <p:grpSpPr>
        <a:xfrm>
          <a:off x="0" y="0"/>
          <a:ext cx="0" cy="0"/>
          <a:chOff x="0" y="0"/>
          <a:chExt cx="0" cy="0"/>
        </a:xfrm>
      </p:grpSpPr>
      <p:pic>
        <p:nvPicPr>
          <p:cNvPr id="8" name="Picture 7" descr="thankyou_cherry.jpg"/>
          <p:cNvPicPr>
            <a:picLocks noChangeAspect="1"/>
          </p:cNvPicPr>
          <p:nvPr userDrawn="1"/>
        </p:nvPicPr>
        <p:blipFill>
          <a:blip r:embed="rId2" cstate="print"/>
          <a:stretch>
            <a:fillRect/>
          </a:stretch>
        </p:blipFill>
        <p:spPr>
          <a:xfrm>
            <a:off x="0" y="3568"/>
            <a:ext cx="9144000" cy="6850864"/>
          </a:xfrm>
          <a:prstGeom prst="rect">
            <a:avLst/>
          </a:prstGeom>
        </p:spPr>
      </p:pic>
      <p:sp>
        <p:nvSpPr>
          <p:cNvPr id="10" name="txtFooterCVLPage"/>
          <p:cNvSpPr txBox="1"/>
          <p:nvPr userDrawn="1"/>
        </p:nvSpPr>
        <p:spPr>
          <a:xfrm>
            <a:off x="4502999" y="6508750"/>
            <a:ext cx="1079500" cy="192088"/>
          </a:xfrm>
          <a:prstGeom prst="rect">
            <a:avLst/>
          </a:prstGeom>
          <a:noFill/>
        </p:spPr>
        <p:txBody>
          <a:bodyPr lIns="0" tIns="0" rIns="0" bIns="0">
            <a:spAutoFit/>
          </a:bodyPr>
          <a:lstStyle/>
          <a:p>
            <a:pPr>
              <a:lnSpc>
                <a:spcPts val="1700"/>
              </a:lnSpc>
              <a:spcBef>
                <a:spcPts val="0"/>
              </a:spcBef>
              <a:defRPr/>
            </a:pPr>
            <a:fld id="{2562AAA0-7981-4E4B-8798-264F4CF6E0AF}" type="slidenum">
              <a:rPr lang="sv-SE">
                <a:solidFill>
                  <a:srgbClr val="77787B"/>
                </a:solidFill>
                <a:latin typeface="Arial"/>
              </a:rPr>
              <a:pPr>
                <a:lnSpc>
                  <a:spcPts val="1700"/>
                </a:lnSpc>
                <a:spcBef>
                  <a:spcPts val="0"/>
                </a:spcBef>
                <a:defRPr/>
              </a:pPr>
              <a:t>‹#›</a:t>
            </a:fld>
            <a:endParaRPr lang="sv-SE" dirty="0">
              <a:solidFill>
                <a:srgbClr val="77787B"/>
              </a:solidFill>
              <a:latin typeface="Arial"/>
            </a:endParaRPr>
          </a:p>
        </p:txBody>
      </p:sp>
      <p:sp>
        <p:nvSpPr>
          <p:cNvPr id="6146" name="Rectangle 2"/>
          <p:cNvSpPr>
            <a:spLocks noGrp="1" noChangeArrowheads="1"/>
          </p:cNvSpPr>
          <p:nvPr>
            <p:ph type="ctrTitle"/>
          </p:nvPr>
        </p:nvSpPr>
        <p:spPr>
          <a:xfrm>
            <a:off x="5461348" y="5123145"/>
            <a:ext cx="3388638" cy="475989"/>
          </a:xfrm>
        </p:spPr>
        <p:txBody>
          <a:bodyPr anchor="t" anchorCtr="0"/>
          <a:lstStyle>
            <a:lvl1pPr algn="l">
              <a:defRPr sz="2400">
                <a:solidFill>
                  <a:schemeClr val="tx2"/>
                </a:solidFill>
              </a:defRPr>
            </a:lvl1pPr>
          </a:lstStyle>
          <a:p>
            <a:r>
              <a:rPr lang="en-US" dirty="0" smtClean="0"/>
              <a:t>Click to edit Master title style</a:t>
            </a:r>
            <a:endParaRPr lang="en-GB" dirty="0"/>
          </a:p>
        </p:txBody>
      </p:sp>
      <p:sp>
        <p:nvSpPr>
          <p:cNvPr id="6147" name="Rectangle 3"/>
          <p:cNvSpPr>
            <a:spLocks noGrp="1" noChangeArrowheads="1"/>
          </p:cNvSpPr>
          <p:nvPr>
            <p:ph type="subTitle" idx="1"/>
          </p:nvPr>
        </p:nvSpPr>
        <p:spPr>
          <a:xfrm>
            <a:off x="5461348" y="5599134"/>
            <a:ext cx="3388638" cy="641872"/>
          </a:xfrm>
        </p:spPr>
        <p:txBody>
          <a:bodyPr anchor="t" anchorCtr="0"/>
          <a:lstStyle>
            <a:lvl1pPr marL="0" indent="0" algn="l">
              <a:buFontTx/>
              <a:buNone/>
              <a:defRPr sz="2000">
                <a:solidFill>
                  <a:srgbClr val="77787B"/>
                </a:solidFill>
              </a:defRPr>
            </a:lvl1pPr>
          </a:lstStyle>
          <a:p>
            <a:r>
              <a:rPr lang="en-US" dirty="0" smtClean="0"/>
              <a:t>Click to edit Master subtitle style</a:t>
            </a:r>
            <a:endParaRPr lang="en-GB" dirty="0"/>
          </a:p>
        </p:txBody>
      </p:sp>
      <p:sp>
        <p:nvSpPr>
          <p:cNvPr id="12" name="txtFooterRight"/>
          <p:cNvSpPr txBox="1"/>
          <p:nvPr userDrawn="1"/>
        </p:nvSpPr>
        <p:spPr>
          <a:xfrm>
            <a:off x="431800" y="6508751"/>
            <a:ext cx="1321844" cy="195631"/>
          </a:xfrm>
          <a:prstGeom prst="rect">
            <a:avLst/>
          </a:prstGeom>
          <a:noFill/>
        </p:spPr>
        <p:txBody>
          <a:bodyPr wrap="square" lIns="0" tIns="0" rIns="0" bIns="0">
            <a:spAutoFit/>
          </a:bodyPr>
          <a:lstStyle/>
          <a:p>
            <a:pPr algn="l">
              <a:lnSpc>
                <a:spcPts val="1700"/>
              </a:lnSpc>
              <a:spcBef>
                <a:spcPts val="0"/>
              </a:spcBef>
              <a:defRPr/>
            </a:pPr>
            <a:r>
              <a:rPr lang="sv-SE" sz="1100" b="1" dirty="0" smtClean="0">
                <a:solidFill>
                  <a:srgbClr val="FFFFFF"/>
                </a:solidFill>
                <a:latin typeface="Arial"/>
              </a:rPr>
              <a:t>CONFIDENTIAL</a:t>
            </a:r>
            <a:endParaRPr lang="sv-SE" sz="1100" b="1" dirty="0">
              <a:solidFill>
                <a:srgbClr val="FFFFFF"/>
              </a:solidFill>
              <a:latin typeface="Arial"/>
            </a:endParaRPr>
          </a:p>
        </p:txBody>
      </p:sp>
      <p:pic>
        <p:nvPicPr>
          <p:cNvPr id="11" name="Picture 10" descr="SE_makebelieve(2).png"/>
          <p:cNvPicPr>
            <a:picLocks noChangeAspect="1"/>
          </p:cNvPicPr>
          <p:nvPr userDrawn="1"/>
        </p:nvPicPr>
        <p:blipFill>
          <a:blip r:embed="rId3" cstate="print"/>
          <a:srcRect b="15392"/>
          <a:stretch>
            <a:fillRect/>
          </a:stretch>
        </p:blipFill>
        <p:spPr>
          <a:xfrm>
            <a:off x="7640877" y="6162804"/>
            <a:ext cx="1456862" cy="695196"/>
          </a:xfrm>
          <a:prstGeom prst="rect">
            <a:avLst/>
          </a:prstGeom>
        </p:spPr>
      </p:pic>
    </p:spTree>
  </p:cSld>
  <p:clrMapOvr>
    <a:overrideClrMapping bg1="lt1" tx1="dk1" bg2="lt2" tx2="dk2" accent1="accent1" accent2="accent2" accent3="accent3" accent4="accent4" accent5="accent5" accent6="accent6" hlink="hlink" folHlink="folHlink"/>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pic>
        <p:nvPicPr>
          <p:cNvPr id="13" name="Picture 12" descr="cover_cherry.jpg"/>
          <p:cNvPicPr>
            <a:picLocks noChangeAspect="1"/>
          </p:cNvPicPr>
          <p:nvPr userDrawn="1"/>
        </p:nvPicPr>
        <p:blipFill>
          <a:blip r:embed="rId2" cstate="print"/>
          <a:stretch>
            <a:fillRect/>
          </a:stretch>
        </p:blipFill>
        <p:spPr>
          <a:xfrm>
            <a:off x="0" y="3568"/>
            <a:ext cx="9144000" cy="6850864"/>
          </a:xfrm>
          <a:prstGeom prst="rect">
            <a:avLst/>
          </a:prstGeom>
        </p:spPr>
      </p:pic>
      <p:sp>
        <p:nvSpPr>
          <p:cNvPr id="10" name="txtFooterCVLPage"/>
          <p:cNvSpPr txBox="1"/>
          <p:nvPr userDrawn="1"/>
        </p:nvSpPr>
        <p:spPr>
          <a:xfrm>
            <a:off x="4502999" y="6508750"/>
            <a:ext cx="1079500" cy="192088"/>
          </a:xfrm>
          <a:prstGeom prst="rect">
            <a:avLst/>
          </a:prstGeom>
          <a:noFill/>
        </p:spPr>
        <p:txBody>
          <a:bodyPr lIns="0" tIns="0" rIns="0" bIns="0">
            <a:spAutoFit/>
          </a:bodyPr>
          <a:lstStyle/>
          <a:p>
            <a:pPr>
              <a:lnSpc>
                <a:spcPts val="1700"/>
              </a:lnSpc>
              <a:spcBef>
                <a:spcPts val="0"/>
              </a:spcBef>
              <a:defRPr/>
            </a:pPr>
            <a:fld id="{2562AAA0-7981-4E4B-8798-264F4CF6E0AF}" type="slidenum">
              <a:rPr lang="sv-SE">
                <a:solidFill>
                  <a:srgbClr val="77787B"/>
                </a:solidFill>
                <a:latin typeface="Arial"/>
              </a:rPr>
              <a:pPr>
                <a:lnSpc>
                  <a:spcPts val="1700"/>
                </a:lnSpc>
                <a:spcBef>
                  <a:spcPts val="0"/>
                </a:spcBef>
                <a:defRPr/>
              </a:pPr>
              <a:t>‹#›</a:t>
            </a:fld>
            <a:endParaRPr lang="sv-SE" dirty="0">
              <a:solidFill>
                <a:srgbClr val="77787B"/>
              </a:solidFill>
              <a:latin typeface="Arial"/>
            </a:endParaRPr>
          </a:p>
        </p:txBody>
      </p:sp>
      <p:sp>
        <p:nvSpPr>
          <p:cNvPr id="6146" name="Rectangle 2"/>
          <p:cNvSpPr>
            <a:spLocks noGrp="1" noChangeArrowheads="1"/>
          </p:cNvSpPr>
          <p:nvPr>
            <p:ph type="ctrTitle"/>
          </p:nvPr>
        </p:nvSpPr>
        <p:spPr>
          <a:xfrm>
            <a:off x="431800" y="1290441"/>
            <a:ext cx="8280400" cy="400571"/>
          </a:xfrm>
        </p:spPr>
        <p:txBody>
          <a:bodyPr anchor="t" anchorCtr="0"/>
          <a:lstStyle>
            <a:lvl1pPr algn="l">
              <a:defRPr sz="2800">
                <a:solidFill>
                  <a:schemeClr val="tx2"/>
                </a:solidFill>
              </a:defRPr>
            </a:lvl1pPr>
          </a:lstStyle>
          <a:p>
            <a:r>
              <a:rPr lang="en-US" dirty="0" smtClean="0"/>
              <a:t>Click to edit Master title style</a:t>
            </a:r>
            <a:endParaRPr lang="en-GB" dirty="0"/>
          </a:p>
        </p:txBody>
      </p:sp>
      <p:sp>
        <p:nvSpPr>
          <p:cNvPr id="6147" name="Rectangle 3"/>
          <p:cNvSpPr>
            <a:spLocks noGrp="1" noChangeArrowheads="1"/>
          </p:cNvSpPr>
          <p:nvPr>
            <p:ph type="subTitle" idx="1"/>
          </p:nvPr>
        </p:nvSpPr>
        <p:spPr>
          <a:xfrm>
            <a:off x="431800" y="1717412"/>
            <a:ext cx="8280400" cy="451807"/>
          </a:xfrm>
        </p:spPr>
        <p:txBody>
          <a:bodyPr anchor="t" anchorCtr="0"/>
          <a:lstStyle>
            <a:lvl1pPr marL="0" indent="0" algn="l">
              <a:buFontTx/>
              <a:buNone/>
              <a:defRPr sz="2400">
                <a:solidFill>
                  <a:srgbClr val="77787B"/>
                </a:solidFill>
              </a:defRPr>
            </a:lvl1pPr>
          </a:lstStyle>
          <a:p>
            <a:r>
              <a:rPr lang="en-US" dirty="0" smtClean="0"/>
              <a:t>Click to edit Master subtitle style</a:t>
            </a:r>
            <a:endParaRPr lang="en-GB" dirty="0"/>
          </a:p>
        </p:txBody>
      </p:sp>
      <p:sp>
        <p:nvSpPr>
          <p:cNvPr id="12" name="txtFooterRight"/>
          <p:cNvSpPr txBox="1"/>
          <p:nvPr userDrawn="1"/>
        </p:nvSpPr>
        <p:spPr>
          <a:xfrm>
            <a:off x="431800" y="6508751"/>
            <a:ext cx="1321844" cy="195631"/>
          </a:xfrm>
          <a:prstGeom prst="rect">
            <a:avLst/>
          </a:prstGeom>
          <a:noFill/>
        </p:spPr>
        <p:txBody>
          <a:bodyPr wrap="square" lIns="0" tIns="0" rIns="0" bIns="0">
            <a:spAutoFit/>
          </a:bodyPr>
          <a:lstStyle/>
          <a:p>
            <a:pPr algn="l">
              <a:lnSpc>
                <a:spcPts val="1700"/>
              </a:lnSpc>
              <a:spcBef>
                <a:spcPts val="0"/>
              </a:spcBef>
              <a:defRPr/>
            </a:pPr>
            <a:r>
              <a:rPr lang="sv-SE" sz="1100" b="1" dirty="0" smtClean="0">
                <a:solidFill>
                  <a:srgbClr val="FF0000"/>
                </a:solidFill>
                <a:latin typeface="Arial"/>
              </a:rPr>
              <a:t>CONFIDENTIAL</a:t>
            </a:r>
            <a:endParaRPr lang="sv-SE" sz="1100" b="1" dirty="0">
              <a:solidFill>
                <a:srgbClr val="FF0000"/>
              </a:solidFill>
              <a:latin typeface="Arial"/>
            </a:endParaRPr>
          </a:p>
        </p:txBody>
      </p:sp>
      <p:sp>
        <p:nvSpPr>
          <p:cNvPr id="16" name="Content Placeholder 15"/>
          <p:cNvSpPr>
            <a:spLocks noGrp="1"/>
          </p:cNvSpPr>
          <p:nvPr>
            <p:ph sz="quarter" idx="10"/>
          </p:nvPr>
        </p:nvSpPr>
        <p:spPr>
          <a:xfrm>
            <a:off x="1609725" y="6560072"/>
            <a:ext cx="2962275" cy="260350"/>
          </a:xfrm>
        </p:spPr>
        <p:txBody>
          <a:bodyPr/>
          <a:lstStyle>
            <a:lvl1pPr>
              <a:buFontTx/>
              <a:buNone/>
              <a:defRPr sz="1000">
                <a:latin typeface="Arial" pitchFamily="34" charset="0"/>
                <a:cs typeface="Arial" pitchFamily="34" charset="0"/>
              </a:defRPr>
            </a:lvl1pPr>
            <a:lvl2pPr>
              <a:buFontTx/>
              <a:buNone/>
              <a:defRPr sz="1000">
                <a:latin typeface="Arial" pitchFamily="34" charset="0"/>
                <a:cs typeface="Arial" pitchFamily="34" charset="0"/>
              </a:defRPr>
            </a:lvl2pPr>
            <a:lvl3pPr>
              <a:buFontTx/>
              <a:buNone/>
              <a:defRPr sz="1000">
                <a:latin typeface="Arial" pitchFamily="34" charset="0"/>
                <a:cs typeface="Arial" pitchFamily="34" charset="0"/>
              </a:defRPr>
            </a:lvl3pPr>
            <a:lvl4pPr>
              <a:buFontTx/>
              <a:buNone/>
              <a:defRPr sz="1000">
                <a:latin typeface="Arial" pitchFamily="34" charset="0"/>
                <a:cs typeface="Arial" pitchFamily="34" charset="0"/>
              </a:defRPr>
            </a:lvl4pPr>
            <a:lvl5pPr>
              <a:buFontTx/>
              <a:buNone/>
              <a:defRPr sz="1000">
                <a:latin typeface="Arial" pitchFamily="34" charset="0"/>
                <a:cs typeface="Arial"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pic>
        <p:nvPicPr>
          <p:cNvPr id="11" name="Picture 10" descr="SE_makebelieve_wht.png"/>
          <p:cNvPicPr>
            <a:picLocks noChangeAspect="1"/>
          </p:cNvPicPr>
          <p:nvPr userDrawn="1"/>
        </p:nvPicPr>
        <p:blipFill>
          <a:blip r:embed="rId3" cstate="print"/>
          <a:srcRect b="14431"/>
          <a:stretch>
            <a:fillRect/>
          </a:stretch>
        </p:blipFill>
        <p:spPr>
          <a:xfrm>
            <a:off x="7653403" y="6162805"/>
            <a:ext cx="1440493" cy="695195"/>
          </a:xfrm>
          <a:prstGeom prst="rect">
            <a:avLst/>
          </a:prstGeom>
        </p:spPr>
      </p:pic>
    </p:spTree>
  </p:cSld>
  <p:clrMapOvr>
    <a:overrideClrMapping bg1="lt1" tx1="dk1" bg2="lt2" tx2="dk2" accent1="accent1" accent2="accent2" accent3="accent3" accent4="accent4" accent5="accent5" accent6="accent6" hlink="hlink" folHlink="folHlink"/>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userDrawn="1">
  <p:cSld name="2_Title Slide">
    <p:spTree>
      <p:nvGrpSpPr>
        <p:cNvPr id="1" name=""/>
        <p:cNvGrpSpPr/>
        <p:nvPr/>
      </p:nvGrpSpPr>
      <p:grpSpPr>
        <a:xfrm>
          <a:off x="0" y="0"/>
          <a:ext cx="0" cy="0"/>
          <a:chOff x="0" y="0"/>
          <a:chExt cx="0" cy="0"/>
        </a:xfrm>
      </p:grpSpPr>
      <p:pic>
        <p:nvPicPr>
          <p:cNvPr id="13" name="Picture 12" descr="cover_cherry.jpg"/>
          <p:cNvPicPr>
            <a:picLocks noChangeAspect="1"/>
          </p:cNvPicPr>
          <p:nvPr userDrawn="1"/>
        </p:nvPicPr>
        <p:blipFill>
          <a:blip r:embed="rId2" cstate="print"/>
          <a:stretch>
            <a:fillRect/>
          </a:stretch>
        </p:blipFill>
        <p:spPr>
          <a:xfrm>
            <a:off x="0" y="3568"/>
            <a:ext cx="9144000" cy="6850864"/>
          </a:xfrm>
          <a:prstGeom prst="rect">
            <a:avLst/>
          </a:prstGeom>
        </p:spPr>
      </p:pic>
      <p:sp>
        <p:nvSpPr>
          <p:cNvPr id="10" name="txtFooterCVLPage"/>
          <p:cNvSpPr txBox="1"/>
          <p:nvPr userDrawn="1"/>
        </p:nvSpPr>
        <p:spPr>
          <a:xfrm>
            <a:off x="4502999" y="6508750"/>
            <a:ext cx="1079500" cy="192088"/>
          </a:xfrm>
          <a:prstGeom prst="rect">
            <a:avLst/>
          </a:prstGeom>
          <a:noFill/>
        </p:spPr>
        <p:txBody>
          <a:bodyPr lIns="0" tIns="0" rIns="0" bIns="0">
            <a:spAutoFit/>
          </a:bodyPr>
          <a:lstStyle/>
          <a:p>
            <a:pPr>
              <a:lnSpc>
                <a:spcPts val="1700"/>
              </a:lnSpc>
              <a:spcBef>
                <a:spcPts val="0"/>
              </a:spcBef>
              <a:defRPr/>
            </a:pPr>
            <a:fld id="{2562AAA0-7981-4E4B-8798-264F4CF6E0AF}" type="slidenum">
              <a:rPr lang="sv-SE">
                <a:solidFill>
                  <a:srgbClr val="77787B"/>
                </a:solidFill>
                <a:latin typeface="Arial"/>
              </a:rPr>
              <a:pPr>
                <a:lnSpc>
                  <a:spcPts val="1700"/>
                </a:lnSpc>
                <a:spcBef>
                  <a:spcPts val="0"/>
                </a:spcBef>
                <a:defRPr/>
              </a:pPr>
              <a:t>‹#›</a:t>
            </a:fld>
            <a:endParaRPr lang="sv-SE" dirty="0">
              <a:solidFill>
                <a:srgbClr val="77787B"/>
              </a:solidFill>
              <a:latin typeface="Arial"/>
            </a:endParaRPr>
          </a:p>
        </p:txBody>
      </p:sp>
      <p:sp>
        <p:nvSpPr>
          <p:cNvPr id="6146" name="Rectangle 2"/>
          <p:cNvSpPr>
            <a:spLocks noGrp="1" noChangeArrowheads="1"/>
          </p:cNvSpPr>
          <p:nvPr>
            <p:ph type="ctrTitle"/>
          </p:nvPr>
        </p:nvSpPr>
        <p:spPr>
          <a:xfrm>
            <a:off x="431800" y="1290441"/>
            <a:ext cx="8280400" cy="400571"/>
          </a:xfrm>
        </p:spPr>
        <p:txBody>
          <a:bodyPr anchor="t" anchorCtr="0"/>
          <a:lstStyle>
            <a:lvl1pPr algn="l">
              <a:defRPr sz="2800">
                <a:solidFill>
                  <a:schemeClr val="tx2"/>
                </a:solidFill>
              </a:defRPr>
            </a:lvl1pPr>
          </a:lstStyle>
          <a:p>
            <a:r>
              <a:rPr lang="en-US" dirty="0" smtClean="0"/>
              <a:t>Click to edit Master title style</a:t>
            </a:r>
            <a:endParaRPr lang="en-GB" dirty="0"/>
          </a:p>
        </p:txBody>
      </p:sp>
      <p:sp>
        <p:nvSpPr>
          <p:cNvPr id="6147" name="Rectangle 3"/>
          <p:cNvSpPr>
            <a:spLocks noGrp="1" noChangeArrowheads="1"/>
          </p:cNvSpPr>
          <p:nvPr>
            <p:ph type="subTitle" idx="1"/>
          </p:nvPr>
        </p:nvSpPr>
        <p:spPr>
          <a:xfrm>
            <a:off x="431800" y="1717412"/>
            <a:ext cx="8280400" cy="451807"/>
          </a:xfrm>
        </p:spPr>
        <p:txBody>
          <a:bodyPr anchor="t" anchorCtr="0"/>
          <a:lstStyle>
            <a:lvl1pPr marL="0" indent="0" algn="l">
              <a:buFontTx/>
              <a:buNone/>
              <a:defRPr sz="2400">
                <a:solidFill>
                  <a:srgbClr val="77787B"/>
                </a:solidFill>
              </a:defRPr>
            </a:lvl1pPr>
          </a:lstStyle>
          <a:p>
            <a:r>
              <a:rPr lang="en-US" dirty="0" smtClean="0"/>
              <a:t>Click to edit Master subtitle style</a:t>
            </a:r>
            <a:endParaRPr lang="en-GB" dirty="0"/>
          </a:p>
        </p:txBody>
      </p:sp>
      <p:sp>
        <p:nvSpPr>
          <p:cNvPr id="12" name="txtFooterRight"/>
          <p:cNvSpPr txBox="1"/>
          <p:nvPr userDrawn="1"/>
        </p:nvSpPr>
        <p:spPr>
          <a:xfrm>
            <a:off x="431800" y="6508751"/>
            <a:ext cx="1321844" cy="195631"/>
          </a:xfrm>
          <a:prstGeom prst="rect">
            <a:avLst/>
          </a:prstGeom>
          <a:noFill/>
        </p:spPr>
        <p:txBody>
          <a:bodyPr wrap="square" lIns="0" tIns="0" rIns="0" bIns="0">
            <a:spAutoFit/>
          </a:bodyPr>
          <a:lstStyle/>
          <a:p>
            <a:pPr algn="l">
              <a:lnSpc>
                <a:spcPts val="1700"/>
              </a:lnSpc>
              <a:spcBef>
                <a:spcPts val="0"/>
              </a:spcBef>
              <a:defRPr/>
            </a:pPr>
            <a:r>
              <a:rPr lang="sv-SE" sz="1100" b="1" dirty="0" smtClean="0">
                <a:solidFill>
                  <a:srgbClr val="FF0000"/>
                </a:solidFill>
                <a:latin typeface="Arial"/>
              </a:rPr>
              <a:t>CONFIDENTIAL</a:t>
            </a:r>
            <a:endParaRPr lang="sv-SE" sz="1100" b="1" dirty="0">
              <a:solidFill>
                <a:srgbClr val="FF0000"/>
              </a:solidFill>
              <a:latin typeface="Arial"/>
            </a:endParaRPr>
          </a:p>
        </p:txBody>
      </p:sp>
      <p:sp>
        <p:nvSpPr>
          <p:cNvPr id="16" name="Content Placeholder 15"/>
          <p:cNvSpPr>
            <a:spLocks noGrp="1"/>
          </p:cNvSpPr>
          <p:nvPr>
            <p:ph sz="quarter" idx="10"/>
          </p:nvPr>
        </p:nvSpPr>
        <p:spPr>
          <a:xfrm>
            <a:off x="1609725" y="6560072"/>
            <a:ext cx="2962275" cy="260350"/>
          </a:xfrm>
        </p:spPr>
        <p:txBody>
          <a:bodyPr/>
          <a:lstStyle>
            <a:lvl1pPr>
              <a:buFontTx/>
              <a:buNone/>
              <a:defRPr sz="1000">
                <a:latin typeface="Arial" pitchFamily="34" charset="0"/>
                <a:cs typeface="Arial" pitchFamily="34" charset="0"/>
              </a:defRPr>
            </a:lvl1pPr>
            <a:lvl2pPr>
              <a:buFontTx/>
              <a:buNone/>
              <a:defRPr sz="1000">
                <a:latin typeface="Arial" pitchFamily="34" charset="0"/>
                <a:cs typeface="Arial" pitchFamily="34" charset="0"/>
              </a:defRPr>
            </a:lvl2pPr>
            <a:lvl3pPr>
              <a:buFontTx/>
              <a:buNone/>
              <a:defRPr sz="1000">
                <a:latin typeface="Arial" pitchFamily="34" charset="0"/>
                <a:cs typeface="Arial" pitchFamily="34" charset="0"/>
              </a:defRPr>
            </a:lvl3pPr>
            <a:lvl4pPr>
              <a:buFontTx/>
              <a:buNone/>
              <a:defRPr sz="1000">
                <a:latin typeface="Arial" pitchFamily="34" charset="0"/>
                <a:cs typeface="Arial" pitchFamily="34" charset="0"/>
              </a:defRPr>
            </a:lvl4pPr>
            <a:lvl5pPr>
              <a:buFontTx/>
              <a:buNone/>
              <a:defRPr sz="1000">
                <a:latin typeface="Arial" pitchFamily="34" charset="0"/>
                <a:cs typeface="Arial"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pic>
        <p:nvPicPr>
          <p:cNvPr id="11" name="Picture 10" descr="SE_makebelieve_wht.png"/>
          <p:cNvPicPr>
            <a:picLocks noChangeAspect="1"/>
          </p:cNvPicPr>
          <p:nvPr userDrawn="1"/>
        </p:nvPicPr>
        <p:blipFill>
          <a:blip r:embed="rId3" cstate="print"/>
          <a:srcRect b="14431"/>
          <a:stretch>
            <a:fillRect/>
          </a:stretch>
        </p:blipFill>
        <p:spPr>
          <a:xfrm>
            <a:off x="7653403" y="6162805"/>
            <a:ext cx="1440493" cy="695195"/>
          </a:xfrm>
          <a:prstGeom prst="rect">
            <a:avLst/>
          </a:prstGeom>
        </p:spPr>
      </p:pic>
    </p:spTree>
  </p:cSld>
  <p:clrMapOvr>
    <a:overrideClrMapping bg1="lt1" tx1="dk1" bg2="lt2" tx2="dk2" accent1="accent1" accent2="accent2" accent3="accent3" accent4="accent4" accent5="accent5" accent6="accent6" hlink="hlink" folHlink="folHlink"/>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sv-SE"/>
          </a:p>
        </p:txBody>
      </p:sp>
      <p:sp>
        <p:nvSpPr>
          <p:cNvPr id="3" name="Content Placeholder 2"/>
          <p:cNvSpPr>
            <a:spLocks noGrp="1"/>
          </p:cNvSpPr>
          <p:nvPr>
            <p:ph idx="1"/>
          </p:nvPr>
        </p:nvSpPr>
        <p:spPr>
          <a:xfrm>
            <a:off x="431800" y="1484313"/>
            <a:ext cx="8280400" cy="4681537"/>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sv-SE" dirty="0"/>
          </a:p>
        </p:txBody>
      </p:sp>
      <p:sp>
        <p:nvSpPr>
          <p:cNvPr id="4" name="Content Placeholder 15"/>
          <p:cNvSpPr>
            <a:spLocks noGrp="1"/>
          </p:cNvSpPr>
          <p:nvPr>
            <p:ph sz="quarter" idx="10"/>
          </p:nvPr>
        </p:nvSpPr>
        <p:spPr>
          <a:xfrm>
            <a:off x="1609725" y="6560072"/>
            <a:ext cx="2962275" cy="260350"/>
          </a:xfrm>
        </p:spPr>
        <p:txBody>
          <a:bodyPr/>
          <a:lstStyle>
            <a:lvl1pPr>
              <a:buFontTx/>
              <a:buNone/>
              <a:defRPr sz="1000">
                <a:latin typeface="Arial" pitchFamily="34" charset="0"/>
                <a:cs typeface="Arial" pitchFamily="34" charset="0"/>
              </a:defRPr>
            </a:lvl1pPr>
            <a:lvl2pPr>
              <a:buFontTx/>
              <a:buNone/>
              <a:defRPr sz="1000">
                <a:latin typeface="Arial" pitchFamily="34" charset="0"/>
                <a:cs typeface="Arial" pitchFamily="34" charset="0"/>
              </a:defRPr>
            </a:lvl2pPr>
            <a:lvl3pPr>
              <a:buFontTx/>
              <a:buNone/>
              <a:defRPr sz="1000">
                <a:latin typeface="Arial" pitchFamily="34" charset="0"/>
                <a:cs typeface="Arial" pitchFamily="34" charset="0"/>
              </a:defRPr>
            </a:lvl3pPr>
            <a:lvl4pPr>
              <a:buFontTx/>
              <a:buNone/>
              <a:defRPr sz="1000">
                <a:latin typeface="Arial" pitchFamily="34" charset="0"/>
                <a:cs typeface="Arial" pitchFamily="34" charset="0"/>
              </a:defRPr>
            </a:lvl4pPr>
            <a:lvl5pPr>
              <a:buFontTx/>
              <a:buNone/>
              <a:defRPr sz="1000">
                <a:latin typeface="Arial" pitchFamily="34" charset="0"/>
                <a:cs typeface="Arial"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5" name="Text Placeholder 2"/>
          <p:cNvSpPr>
            <a:spLocks noGrp="1"/>
          </p:cNvSpPr>
          <p:nvPr>
            <p:ph type="body" idx="11"/>
          </p:nvPr>
        </p:nvSpPr>
        <p:spPr>
          <a:xfrm>
            <a:off x="431800" y="657378"/>
            <a:ext cx="8205787" cy="522287"/>
          </a:xfrm>
        </p:spPr>
        <p:txBody>
          <a:bodyPr anchor="t" anchorCtr="0"/>
          <a:lstStyle>
            <a:lvl1pPr marL="0" indent="0">
              <a:buNone/>
              <a:defRPr sz="2400">
                <a:solidFill>
                  <a:srgbClr val="77787B"/>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smtClean="0"/>
              <a:t>Click to edit Master text styles</a:t>
            </a: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sv-SE" dirty="0"/>
          </a:p>
        </p:txBody>
      </p:sp>
      <p:sp>
        <p:nvSpPr>
          <p:cNvPr id="3" name="Content Placeholder 15"/>
          <p:cNvSpPr>
            <a:spLocks noGrp="1"/>
          </p:cNvSpPr>
          <p:nvPr>
            <p:ph sz="quarter" idx="10"/>
          </p:nvPr>
        </p:nvSpPr>
        <p:spPr>
          <a:xfrm>
            <a:off x="1609725" y="6560072"/>
            <a:ext cx="2962275" cy="260350"/>
          </a:xfrm>
        </p:spPr>
        <p:txBody>
          <a:bodyPr/>
          <a:lstStyle>
            <a:lvl1pPr>
              <a:buFontTx/>
              <a:buNone/>
              <a:defRPr sz="1000">
                <a:latin typeface="Arial" pitchFamily="34" charset="0"/>
                <a:cs typeface="Arial" pitchFamily="34" charset="0"/>
              </a:defRPr>
            </a:lvl1pPr>
            <a:lvl2pPr>
              <a:buFontTx/>
              <a:buNone/>
              <a:defRPr sz="1000">
                <a:latin typeface="Arial" pitchFamily="34" charset="0"/>
                <a:cs typeface="Arial" pitchFamily="34" charset="0"/>
              </a:defRPr>
            </a:lvl2pPr>
            <a:lvl3pPr>
              <a:buFontTx/>
              <a:buNone/>
              <a:defRPr sz="1000">
                <a:latin typeface="Arial" pitchFamily="34" charset="0"/>
                <a:cs typeface="Arial" pitchFamily="34" charset="0"/>
              </a:defRPr>
            </a:lvl3pPr>
            <a:lvl4pPr>
              <a:buFontTx/>
              <a:buNone/>
              <a:defRPr sz="1000">
                <a:latin typeface="Arial" pitchFamily="34" charset="0"/>
                <a:cs typeface="Arial" pitchFamily="34" charset="0"/>
              </a:defRPr>
            </a:lvl4pPr>
            <a:lvl5pPr>
              <a:buFontTx/>
              <a:buNone/>
              <a:defRPr sz="1000">
                <a:latin typeface="Arial" pitchFamily="34" charset="0"/>
                <a:cs typeface="Arial"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4" name="Text Placeholder 2"/>
          <p:cNvSpPr>
            <a:spLocks noGrp="1"/>
          </p:cNvSpPr>
          <p:nvPr>
            <p:ph type="body" idx="11"/>
          </p:nvPr>
        </p:nvSpPr>
        <p:spPr>
          <a:xfrm>
            <a:off x="431800" y="657378"/>
            <a:ext cx="8205787" cy="522287"/>
          </a:xfrm>
        </p:spPr>
        <p:txBody>
          <a:bodyPr anchor="t" anchorCtr="0"/>
          <a:lstStyle>
            <a:lvl1pPr marL="0" indent="0">
              <a:buNone/>
              <a:defRPr sz="2400">
                <a:solidFill>
                  <a:srgbClr val="77787B"/>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smtClean="0"/>
              <a:t>Click to edit Master text styles</a:t>
            </a: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sv-SE"/>
          </a:p>
        </p:txBody>
      </p:sp>
      <p:sp>
        <p:nvSpPr>
          <p:cNvPr id="3" name="Content Placeholder 2"/>
          <p:cNvSpPr>
            <a:spLocks noGrp="1"/>
          </p:cNvSpPr>
          <p:nvPr>
            <p:ph idx="1"/>
          </p:nvPr>
        </p:nvSpPr>
        <p:spPr>
          <a:xfrm>
            <a:off x="431800" y="1484313"/>
            <a:ext cx="8280400" cy="4681537"/>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sv-SE" dirty="0"/>
          </a:p>
        </p:txBody>
      </p:sp>
      <p:sp>
        <p:nvSpPr>
          <p:cNvPr id="4" name="Content Placeholder 15"/>
          <p:cNvSpPr>
            <a:spLocks noGrp="1"/>
          </p:cNvSpPr>
          <p:nvPr>
            <p:ph sz="quarter" idx="10"/>
          </p:nvPr>
        </p:nvSpPr>
        <p:spPr>
          <a:xfrm>
            <a:off x="1609725" y="6560072"/>
            <a:ext cx="2962275" cy="260350"/>
          </a:xfrm>
        </p:spPr>
        <p:txBody>
          <a:bodyPr/>
          <a:lstStyle>
            <a:lvl1pPr>
              <a:buFontTx/>
              <a:buNone/>
              <a:defRPr sz="1000">
                <a:latin typeface="Arial" pitchFamily="34" charset="0"/>
                <a:cs typeface="Arial" pitchFamily="34" charset="0"/>
              </a:defRPr>
            </a:lvl1pPr>
            <a:lvl2pPr>
              <a:buFontTx/>
              <a:buNone/>
              <a:defRPr sz="1000">
                <a:latin typeface="Arial" pitchFamily="34" charset="0"/>
                <a:cs typeface="Arial" pitchFamily="34" charset="0"/>
              </a:defRPr>
            </a:lvl2pPr>
            <a:lvl3pPr>
              <a:buFontTx/>
              <a:buNone/>
              <a:defRPr sz="1000">
                <a:latin typeface="Arial" pitchFamily="34" charset="0"/>
                <a:cs typeface="Arial" pitchFamily="34" charset="0"/>
              </a:defRPr>
            </a:lvl3pPr>
            <a:lvl4pPr>
              <a:buFontTx/>
              <a:buNone/>
              <a:defRPr sz="1000">
                <a:latin typeface="Arial" pitchFamily="34" charset="0"/>
                <a:cs typeface="Arial" pitchFamily="34" charset="0"/>
              </a:defRPr>
            </a:lvl4pPr>
            <a:lvl5pPr>
              <a:buFontTx/>
              <a:buNone/>
              <a:defRPr sz="1000">
                <a:latin typeface="Arial" pitchFamily="34" charset="0"/>
                <a:cs typeface="Arial"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5" name="Text Placeholder 2"/>
          <p:cNvSpPr>
            <a:spLocks noGrp="1"/>
          </p:cNvSpPr>
          <p:nvPr>
            <p:ph type="body" idx="11"/>
          </p:nvPr>
        </p:nvSpPr>
        <p:spPr>
          <a:xfrm>
            <a:off x="431800" y="657378"/>
            <a:ext cx="8205787" cy="522287"/>
          </a:xfrm>
        </p:spPr>
        <p:txBody>
          <a:bodyPr anchor="t" anchorCtr="0"/>
          <a:lstStyle>
            <a:lvl1pPr marL="0" indent="0">
              <a:buNone/>
              <a:defRPr sz="2400">
                <a:solidFill>
                  <a:srgbClr val="77787B"/>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smtClean="0"/>
              <a:t>Click to edit Master text styles</a:t>
            </a: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sv-SE"/>
          </a:p>
        </p:txBody>
      </p:sp>
      <p:sp>
        <p:nvSpPr>
          <p:cNvPr id="3" name="Content Placeholder 2"/>
          <p:cNvSpPr>
            <a:spLocks noGrp="1"/>
          </p:cNvSpPr>
          <p:nvPr>
            <p:ph idx="1"/>
          </p:nvPr>
        </p:nvSpPr>
        <p:spPr>
          <a:xfrm>
            <a:off x="431800" y="1484313"/>
            <a:ext cx="8280400" cy="4681537"/>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sv-SE" dirty="0"/>
          </a:p>
        </p:txBody>
      </p:sp>
      <p:sp>
        <p:nvSpPr>
          <p:cNvPr id="4" name="Content Placeholder 15"/>
          <p:cNvSpPr>
            <a:spLocks noGrp="1"/>
          </p:cNvSpPr>
          <p:nvPr>
            <p:ph sz="quarter" idx="10"/>
          </p:nvPr>
        </p:nvSpPr>
        <p:spPr>
          <a:xfrm>
            <a:off x="1609725" y="6560072"/>
            <a:ext cx="2962275" cy="260350"/>
          </a:xfrm>
        </p:spPr>
        <p:txBody>
          <a:bodyPr/>
          <a:lstStyle>
            <a:lvl1pPr>
              <a:buFontTx/>
              <a:buNone/>
              <a:defRPr sz="1000">
                <a:latin typeface="Arial" pitchFamily="34" charset="0"/>
                <a:cs typeface="Arial" pitchFamily="34" charset="0"/>
              </a:defRPr>
            </a:lvl1pPr>
            <a:lvl2pPr>
              <a:buFontTx/>
              <a:buNone/>
              <a:defRPr sz="1000">
                <a:latin typeface="Arial" pitchFamily="34" charset="0"/>
                <a:cs typeface="Arial" pitchFamily="34" charset="0"/>
              </a:defRPr>
            </a:lvl2pPr>
            <a:lvl3pPr>
              <a:buFontTx/>
              <a:buNone/>
              <a:defRPr sz="1000">
                <a:latin typeface="Arial" pitchFamily="34" charset="0"/>
                <a:cs typeface="Arial" pitchFamily="34" charset="0"/>
              </a:defRPr>
            </a:lvl3pPr>
            <a:lvl4pPr>
              <a:buFontTx/>
              <a:buNone/>
              <a:defRPr sz="1000">
                <a:latin typeface="Arial" pitchFamily="34" charset="0"/>
                <a:cs typeface="Arial" pitchFamily="34" charset="0"/>
              </a:defRPr>
            </a:lvl4pPr>
            <a:lvl5pPr>
              <a:buFontTx/>
              <a:buNone/>
              <a:defRPr sz="1000">
                <a:latin typeface="Arial" pitchFamily="34" charset="0"/>
                <a:cs typeface="Arial"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5" name="Text Placeholder 2"/>
          <p:cNvSpPr>
            <a:spLocks noGrp="1"/>
          </p:cNvSpPr>
          <p:nvPr>
            <p:ph type="body" idx="11"/>
          </p:nvPr>
        </p:nvSpPr>
        <p:spPr>
          <a:xfrm>
            <a:off x="431800" y="657378"/>
            <a:ext cx="8205787" cy="522287"/>
          </a:xfrm>
        </p:spPr>
        <p:txBody>
          <a:bodyPr anchor="t" anchorCtr="0"/>
          <a:lstStyle>
            <a:lvl1pPr marL="0" indent="0">
              <a:buNone/>
              <a:defRPr sz="2400">
                <a:solidFill>
                  <a:srgbClr val="77787B"/>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smtClean="0"/>
              <a:t>Click to edit Master text styles</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Final Slide">
    <p:spTree>
      <p:nvGrpSpPr>
        <p:cNvPr id="1" name=""/>
        <p:cNvGrpSpPr/>
        <p:nvPr/>
      </p:nvGrpSpPr>
      <p:grpSpPr>
        <a:xfrm>
          <a:off x="0" y="0"/>
          <a:ext cx="0" cy="0"/>
          <a:chOff x="0" y="0"/>
          <a:chExt cx="0" cy="0"/>
        </a:xfrm>
      </p:grpSpPr>
      <p:pic>
        <p:nvPicPr>
          <p:cNvPr id="13" name="Picture 12" descr="thankyou.jpg"/>
          <p:cNvPicPr>
            <a:picLocks noChangeAspect="1"/>
          </p:cNvPicPr>
          <p:nvPr userDrawn="1"/>
        </p:nvPicPr>
        <p:blipFill>
          <a:blip r:embed="rId2" cstate="print"/>
          <a:stretch>
            <a:fillRect/>
          </a:stretch>
        </p:blipFill>
        <p:spPr>
          <a:xfrm>
            <a:off x="0" y="3568"/>
            <a:ext cx="9144000" cy="6850864"/>
          </a:xfrm>
          <a:prstGeom prst="rect">
            <a:avLst/>
          </a:prstGeom>
        </p:spPr>
      </p:pic>
      <p:sp>
        <p:nvSpPr>
          <p:cNvPr id="10" name="txtFooterCVLPage"/>
          <p:cNvSpPr txBox="1"/>
          <p:nvPr userDrawn="1"/>
        </p:nvSpPr>
        <p:spPr>
          <a:xfrm>
            <a:off x="4502999" y="6508750"/>
            <a:ext cx="1079500" cy="192088"/>
          </a:xfrm>
          <a:prstGeom prst="rect">
            <a:avLst/>
          </a:prstGeom>
          <a:noFill/>
        </p:spPr>
        <p:txBody>
          <a:bodyPr lIns="0" tIns="0" rIns="0" bIns="0">
            <a:spAutoFit/>
          </a:bodyPr>
          <a:lstStyle/>
          <a:p>
            <a:pPr>
              <a:lnSpc>
                <a:spcPts val="1700"/>
              </a:lnSpc>
              <a:spcBef>
                <a:spcPts val="0"/>
              </a:spcBef>
              <a:defRPr/>
            </a:pPr>
            <a:fld id="{2562AAA0-7981-4E4B-8798-264F4CF6E0AF}" type="slidenum">
              <a:rPr lang="sv-SE">
                <a:solidFill>
                  <a:srgbClr val="77787B"/>
                </a:solidFill>
                <a:latin typeface="Arial"/>
              </a:rPr>
              <a:pPr>
                <a:lnSpc>
                  <a:spcPts val="1700"/>
                </a:lnSpc>
                <a:spcBef>
                  <a:spcPts val="0"/>
                </a:spcBef>
                <a:defRPr/>
              </a:pPr>
              <a:t>‹#›</a:t>
            </a:fld>
            <a:endParaRPr lang="sv-SE" dirty="0">
              <a:solidFill>
                <a:srgbClr val="77787B"/>
              </a:solidFill>
              <a:latin typeface="Arial"/>
            </a:endParaRPr>
          </a:p>
        </p:txBody>
      </p:sp>
      <p:sp>
        <p:nvSpPr>
          <p:cNvPr id="6146" name="Rectangle 2"/>
          <p:cNvSpPr>
            <a:spLocks noGrp="1" noChangeArrowheads="1"/>
          </p:cNvSpPr>
          <p:nvPr>
            <p:ph type="ctrTitle"/>
          </p:nvPr>
        </p:nvSpPr>
        <p:spPr>
          <a:xfrm>
            <a:off x="5461348" y="5123145"/>
            <a:ext cx="3388638" cy="475989"/>
          </a:xfrm>
        </p:spPr>
        <p:txBody>
          <a:bodyPr anchor="t" anchorCtr="0"/>
          <a:lstStyle>
            <a:lvl1pPr algn="l">
              <a:defRPr sz="2400">
                <a:solidFill>
                  <a:schemeClr val="tx2"/>
                </a:solidFill>
              </a:defRPr>
            </a:lvl1pPr>
          </a:lstStyle>
          <a:p>
            <a:r>
              <a:rPr lang="en-US" smtClean="0"/>
              <a:t>Click to edit Master title style</a:t>
            </a:r>
            <a:endParaRPr lang="en-GB" dirty="0"/>
          </a:p>
        </p:txBody>
      </p:sp>
      <p:sp>
        <p:nvSpPr>
          <p:cNvPr id="6147" name="Rectangle 3"/>
          <p:cNvSpPr>
            <a:spLocks noGrp="1" noChangeArrowheads="1"/>
          </p:cNvSpPr>
          <p:nvPr>
            <p:ph type="subTitle" idx="1"/>
          </p:nvPr>
        </p:nvSpPr>
        <p:spPr>
          <a:xfrm>
            <a:off x="5461348" y="5599134"/>
            <a:ext cx="3388638" cy="641872"/>
          </a:xfrm>
        </p:spPr>
        <p:txBody>
          <a:bodyPr anchor="t" anchorCtr="0"/>
          <a:lstStyle>
            <a:lvl1pPr marL="0" indent="0" algn="l">
              <a:buFontTx/>
              <a:buNone/>
              <a:defRPr sz="2000">
                <a:solidFill>
                  <a:srgbClr val="77787B"/>
                </a:solidFill>
              </a:defRPr>
            </a:lvl1pPr>
          </a:lstStyle>
          <a:p>
            <a:r>
              <a:rPr lang="en-US" smtClean="0"/>
              <a:t>Click to edit Master subtitle style</a:t>
            </a:r>
            <a:endParaRPr lang="en-GB" dirty="0"/>
          </a:p>
        </p:txBody>
      </p:sp>
      <p:sp>
        <p:nvSpPr>
          <p:cNvPr id="12" name="txtFooterRight"/>
          <p:cNvSpPr txBox="1"/>
          <p:nvPr userDrawn="1"/>
        </p:nvSpPr>
        <p:spPr>
          <a:xfrm>
            <a:off x="431800" y="6508751"/>
            <a:ext cx="1321844" cy="195631"/>
          </a:xfrm>
          <a:prstGeom prst="rect">
            <a:avLst/>
          </a:prstGeom>
          <a:noFill/>
        </p:spPr>
        <p:txBody>
          <a:bodyPr wrap="square" lIns="0" tIns="0" rIns="0" bIns="0">
            <a:spAutoFit/>
          </a:bodyPr>
          <a:lstStyle/>
          <a:p>
            <a:pPr algn="l">
              <a:lnSpc>
                <a:spcPts val="1700"/>
              </a:lnSpc>
              <a:spcBef>
                <a:spcPts val="0"/>
              </a:spcBef>
              <a:defRPr/>
            </a:pPr>
            <a:r>
              <a:rPr lang="sv-SE" sz="1100" b="1" dirty="0" smtClean="0">
                <a:solidFill>
                  <a:schemeClr val="bg1"/>
                </a:solidFill>
                <a:latin typeface="Arial"/>
              </a:rPr>
              <a:t>CONFIDENTIAL</a:t>
            </a:r>
            <a:endParaRPr lang="sv-SE" sz="1100" b="1" dirty="0">
              <a:solidFill>
                <a:schemeClr val="bg1"/>
              </a:solidFill>
              <a:latin typeface="Arial"/>
            </a:endParaRPr>
          </a:p>
        </p:txBody>
      </p:sp>
      <p:pic>
        <p:nvPicPr>
          <p:cNvPr id="8" name="Picture 7" descr="SE_makebelieve(2).png"/>
          <p:cNvPicPr>
            <a:picLocks noChangeAspect="1"/>
          </p:cNvPicPr>
          <p:nvPr userDrawn="1"/>
        </p:nvPicPr>
        <p:blipFill>
          <a:blip r:embed="rId3" cstate="print"/>
          <a:srcRect b="15392"/>
          <a:stretch>
            <a:fillRect/>
          </a:stretch>
        </p:blipFill>
        <p:spPr>
          <a:xfrm>
            <a:off x="7640877" y="6162804"/>
            <a:ext cx="1456862" cy="695196"/>
          </a:xfrm>
          <a:prstGeom prst="rect">
            <a:avLst/>
          </a:prstGeom>
        </p:spPr>
      </p:pic>
    </p:spTree>
  </p:cSld>
  <p:clrMapOvr>
    <a:overrideClrMapping bg1="lt1" tx1="dk1" bg2="lt2" tx2="dk2" accent1="accent1" accent2="accent2" accent3="accent3" accent4="accent4" accent5="accent5" accent6="accent6" hlink="hlink" folHlink="folHlink"/>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userDrawn="1">
  <p:cSld name="1_Final Slide">
    <p:spTree>
      <p:nvGrpSpPr>
        <p:cNvPr id="1" name=""/>
        <p:cNvGrpSpPr/>
        <p:nvPr/>
      </p:nvGrpSpPr>
      <p:grpSpPr>
        <a:xfrm>
          <a:off x="0" y="0"/>
          <a:ext cx="0" cy="0"/>
          <a:chOff x="0" y="0"/>
          <a:chExt cx="0" cy="0"/>
        </a:xfrm>
      </p:grpSpPr>
      <p:pic>
        <p:nvPicPr>
          <p:cNvPr id="8" name="Picture 7" descr="thankyou_cherry.jpg"/>
          <p:cNvPicPr>
            <a:picLocks noChangeAspect="1"/>
          </p:cNvPicPr>
          <p:nvPr userDrawn="1"/>
        </p:nvPicPr>
        <p:blipFill>
          <a:blip r:embed="rId2" cstate="print"/>
          <a:stretch>
            <a:fillRect/>
          </a:stretch>
        </p:blipFill>
        <p:spPr>
          <a:xfrm>
            <a:off x="0" y="3568"/>
            <a:ext cx="9144000" cy="6850864"/>
          </a:xfrm>
          <a:prstGeom prst="rect">
            <a:avLst/>
          </a:prstGeom>
        </p:spPr>
      </p:pic>
      <p:sp>
        <p:nvSpPr>
          <p:cNvPr id="10" name="txtFooterCVLPage"/>
          <p:cNvSpPr txBox="1"/>
          <p:nvPr userDrawn="1"/>
        </p:nvSpPr>
        <p:spPr>
          <a:xfrm>
            <a:off x="4502999" y="6508750"/>
            <a:ext cx="1079500" cy="192088"/>
          </a:xfrm>
          <a:prstGeom prst="rect">
            <a:avLst/>
          </a:prstGeom>
          <a:noFill/>
        </p:spPr>
        <p:txBody>
          <a:bodyPr lIns="0" tIns="0" rIns="0" bIns="0">
            <a:spAutoFit/>
          </a:bodyPr>
          <a:lstStyle/>
          <a:p>
            <a:pPr>
              <a:lnSpc>
                <a:spcPts val="1700"/>
              </a:lnSpc>
              <a:spcBef>
                <a:spcPts val="0"/>
              </a:spcBef>
              <a:defRPr/>
            </a:pPr>
            <a:fld id="{2562AAA0-7981-4E4B-8798-264F4CF6E0AF}" type="slidenum">
              <a:rPr lang="sv-SE">
                <a:solidFill>
                  <a:srgbClr val="77787B"/>
                </a:solidFill>
                <a:latin typeface="Arial"/>
              </a:rPr>
              <a:pPr>
                <a:lnSpc>
                  <a:spcPts val="1700"/>
                </a:lnSpc>
                <a:spcBef>
                  <a:spcPts val="0"/>
                </a:spcBef>
                <a:defRPr/>
              </a:pPr>
              <a:t>‹#›</a:t>
            </a:fld>
            <a:endParaRPr lang="sv-SE" dirty="0">
              <a:solidFill>
                <a:srgbClr val="77787B"/>
              </a:solidFill>
              <a:latin typeface="Arial"/>
            </a:endParaRPr>
          </a:p>
        </p:txBody>
      </p:sp>
      <p:sp>
        <p:nvSpPr>
          <p:cNvPr id="6146" name="Rectangle 2"/>
          <p:cNvSpPr>
            <a:spLocks noGrp="1" noChangeArrowheads="1"/>
          </p:cNvSpPr>
          <p:nvPr>
            <p:ph type="ctrTitle"/>
          </p:nvPr>
        </p:nvSpPr>
        <p:spPr>
          <a:xfrm>
            <a:off x="5461348" y="5123145"/>
            <a:ext cx="3388638" cy="475989"/>
          </a:xfrm>
        </p:spPr>
        <p:txBody>
          <a:bodyPr anchor="t" anchorCtr="0"/>
          <a:lstStyle>
            <a:lvl1pPr algn="l">
              <a:defRPr sz="2400">
                <a:solidFill>
                  <a:schemeClr val="tx2"/>
                </a:solidFill>
              </a:defRPr>
            </a:lvl1pPr>
          </a:lstStyle>
          <a:p>
            <a:r>
              <a:rPr lang="en-US" dirty="0" smtClean="0"/>
              <a:t>Click to edit Master title style</a:t>
            </a:r>
            <a:endParaRPr lang="en-GB" dirty="0"/>
          </a:p>
        </p:txBody>
      </p:sp>
      <p:sp>
        <p:nvSpPr>
          <p:cNvPr id="6147" name="Rectangle 3"/>
          <p:cNvSpPr>
            <a:spLocks noGrp="1" noChangeArrowheads="1"/>
          </p:cNvSpPr>
          <p:nvPr>
            <p:ph type="subTitle" idx="1"/>
          </p:nvPr>
        </p:nvSpPr>
        <p:spPr>
          <a:xfrm>
            <a:off x="5461348" y="5599134"/>
            <a:ext cx="3388638" cy="641872"/>
          </a:xfrm>
        </p:spPr>
        <p:txBody>
          <a:bodyPr anchor="t" anchorCtr="0"/>
          <a:lstStyle>
            <a:lvl1pPr marL="0" indent="0" algn="l">
              <a:buFontTx/>
              <a:buNone/>
              <a:defRPr sz="2000">
                <a:solidFill>
                  <a:srgbClr val="77787B"/>
                </a:solidFill>
              </a:defRPr>
            </a:lvl1pPr>
          </a:lstStyle>
          <a:p>
            <a:r>
              <a:rPr lang="en-US" dirty="0" smtClean="0"/>
              <a:t>Click to edit Master subtitle style</a:t>
            </a:r>
            <a:endParaRPr lang="en-GB" dirty="0"/>
          </a:p>
        </p:txBody>
      </p:sp>
      <p:sp>
        <p:nvSpPr>
          <p:cNvPr id="12" name="txtFooterRight"/>
          <p:cNvSpPr txBox="1"/>
          <p:nvPr userDrawn="1"/>
        </p:nvSpPr>
        <p:spPr>
          <a:xfrm>
            <a:off x="431800" y="6508751"/>
            <a:ext cx="1321844" cy="195631"/>
          </a:xfrm>
          <a:prstGeom prst="rect">
            <a:avLst/>
          </a:prstGeom>
          <a:noFill/>
        </p:spPr>
        <p:txBody>
          <a:bodyPr wrap="square" lIns="0" tIns="0" rIns="0" bIns="0">
            <a:spAutoFit/>
          </a:bodyPr>
          <a:lstStyle/>
          <a:p>
            <a:pPr algn="l">
              <a:lnSpc>
                <a:spcPts val="1700"/>
              </a:lnSpc>
              <a:spcBef>
                <a:spcPts val="0"/>
              </a:spcBef>
              <a:defRPr/>
            </a:pPr>
            <a:r>
              <a:rPr lang="sv-SE" sz="1100" b="1" dirty="0" smtClean="0">
                <a:solidFill>
                  <a:srgbClr val="FFFFFF"/>
                </a:solidFill>
                <a:latin typeface="Arial"/>
              </a:rPr>
              <a:t>CONFIDENTIAL</a:t>
            </a:r>
            <a:endParaRPr lang="sv-SE" sz="1100" b="1" dirty="0">
              <a:solidFill>
                <a:srgbClr val="FFFFFF"/>
              </a:solidFill>
              <a:latin typeface="Arial"/>
            </a:endParaRPr>
          </a:p>
        </p:txBody>
      </p:sp>
      <p:pic>
        <p:nvPicPr>
          <p:cNvPr id="11" name="Picture 10" descr="SE_makebelieve(2).png"/>
          <p:cNvPicPr>
            <a:picLocks noChangeAspect="1"/>
          </p:cNvPicPr>
          <p:nvPr userDrawn="1"/>
        </p:nvPicPr>
        <p:blipFill>
          <a:blip r:embed="rId3" cstate="print"/>
          <a:srcRect b="15392"/>
          <a:stretch>
            <a:fillRect/>
          </a:stretch>
        </p:blipFill>
        <p:spPr>
          <a:xfrm>
            <a:off x="7640877" y="6162804"/>
            <a:ext cx="1456862" cy="695196"/>
          </a:xfrm>
          <a:prstGeom prst="rect">
            <a:avLst/>
          </a:prstGeom>
        </p:spPr>
      </p:pic>
    </p:spTree>
  </p:cSld>
  <p:clrMapOvr>
    <a:overrideClrMapping bg1="lt1" tx1="dk1" bg2="lt2" tx2="dk2" accent1="accent1" accent2="accent2" accent3="accent3" accent4="accent4" accent5="accent5" accent6="accent6" hlink="hlink" folHlink="folHlink"/>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9" name="Picture 8" descr="cover_blue.jpg"/>
          <p:cNvPicPr>
            <a:picLocks noChangeAspect="1"/>
          </p:cNvPicPr>
          <p:nvPr userDrawn="1"/>
        </p:nvPicPr>
        <p:blipFill>
          <a:blip r:embed="rId2" cstate="print"/>
          <a:stretch>
            <a:fillRect/>
          </a:stretch>
        </p:blipFill>
        <p:spPr>
          <a:xfrm>
            <a:off x="0" y="3568"/>
            <a:ext cx="9144000" cy="6850864"/>
          </a:xfrm>
          <a:prstGeom prst="rect">
            <a:avLst/>
          </a:prstGeom>
        </p:spPr>
      </p:pic>
      <p:sp>
        <p:nvSpPr>
          <p:cNvPr id="10" name="txtFooterCVLPage"/>
          <p:cNvSpPr txBox="1"/>
          <p:nvPr userDrawn="1"/>
        </p:nvSpPr>
        <p:spPr>
          <a:xfrm>
            <a:off x="4502999" y="6508750"/>
            <a:ext cx="1079500" cy="192088"/>
          </a:xfrm>
          <a:prstGeom prst="rect">
            <a:avLst/>
          </a:prstGeom>
          <a:noFill/>
        </p:spPr>
        <p:txBody>
          <a:bodyPr lIns="0" tIns="0" rIns="0" bIns="0">
            <a:spAutoFit/>
          </a:bodyPr>
          <a:lstStyle/>
          <a:p>
            <a:pPr>
              <a:lnSpc>
                <a:spcPts val="1700"/>
              </a:lnSpc>
              <a:spcBef>
                <a:spcPts val="0"/>
              </a:spcBef>
              <a:defRPr/>
            </a:pPr>
            <a:fld id="{2562AAA0-7981-4E4B-8798-264F4CF6E0AF}" type="slidenum">
              <a:rPr lang="sv-SE">
                <a:solidFill>
                  <a:srgbClr val="77787B"/>
                </a:solidFill>
                <a:latin typeface="Arial"/>
              </a:rPr>
              <a:pPr>
                <a:lnSpc>
                  <a:spcPts val="1700"/>
                </a:lnSpc>
                <a:spcBef>
                  <a:spcPts val="0"/>
                </a:spcBef>
                <a:defRPr/>
              </a:pPr>
              <a:t>‹#›</a:t>
            </a:fld>
            <a:endParaRPr lang="sv-SE" dirty="0">
              <a:solidFill>
                <a:srgbClr val="77787B"/>
              </a:solidFill>
              <a:latin typeface="Arial"/>
            </a:endParaRPr>
          </a:p>
        </p:txBody>
      </p:sp>
      <p:sp>
        <p:nvSpPr>
          <p:cNvPr id="6146" name="Rectangle 2"/>
          <p:cNvSpPr>
            <a:spLocks noGrp="1" noChangeArrowheads="1"/>
          </p:cNvSpPr>
          <p:nvPr>
            <p:ph type="ctrTitle"/>
          </p:nvPr>
        </p:nvSpPr>
        <p:spPr>
          <a:xfrm>
            <a:off x="431800" y="1290441"/>
            <a:ext cx="8280400" cy="400571"/>
          </a:xfrm>
        </p:spPr>
        <p:txBody>
          <a:bodyPr anchor="t" anchorCtr="0"/>
          <a:lstStyle>
            <a:lvl1pPr algn="l">
              <a:defRPr sz="2800">
                <a:solidFill>
                  <a:schemeClr val="tx2"/>
                </a:solidFill>
              </a:defRPr>
            </a:lvl1pPr>
          </a:lstStyle>
          <a:p>
            <a:r>
              <a:rPr lang="en-US" smtClean="0"/>
              <a:t>Click to edit Master title style</a:t>
            </a:r>
            <a:endParaRPr lang="en-GB" dirty="0"/>
          </a:p>
        </p:txBody>
      </p:sp>
      <p:sp>
        <p:nvSpPr>
          <p:cNvPr id="6147" name="Rectangle 3"/>
          <p:cNvSpPr>
            <a:spLocks noGrp="1" noChangeArrowheads="1"/>
          </p:cNvSpPr>
          <p:nvPr>
            <p:ph type="subTitle" idx="1"/>
          </p:nvPr>
        </p:nvSpPr>
        <p:spPr>
          <a:xfrm>
            <a:off x="431800" y="1717412"/>
            <a:ext cx="8280400" cy="451807"/>
          </a:xfrm>
        </p:spPr>
        <p:txBody>
          <a:bodyPr anchor="t" anchorCtr="0"/>
          <a:lstStyle>
            <a:lvl1pPr marL="0" indent="0" algn="l">
              <a:buFontTx/>
              <a:buNone/>
              <a:defRPr sz="2400">
                <a:solidFill>
                  <a:srgbClr val="77787B"/>
                </a:solidFill>
              </a:defRPr>
            </a:lvl1pPr>
          </a:lstStyle>
          <a:p>
            <a:r>
              <a:rPr lang="en-US" smtClean="0"/>
              <a:t>Click to edit Master subtitle style</a:t>
            </a:r>
            <a:endParaRPr lang="en-GB" dirty="0"/>
          </a:p>
        </p:txBody>
      </p:sp>
      <p:sp>
        <p:nvSpPr>
          <p:cNvPr id="12" name="txtFooterRight"/>
          <p:cNvSpPr txBox="1"/>
          <p:nvPr userDrawn="1"/>
        </p:nvSpPr>
        <p:spPr>
          <a:xfrm>
            <a:off x="431800" y="6508751"/>
            <a:ext cx="1321844" cy="195631"/>
          </a:xfrm>
          <a:prstGeom prst="rect">
            <a:avLst/>
          </a:prstGeom>
          <a:noFill/>
        </p:spPr>
        <p:txBody>
          <a:bodyPr wrap="square" lIns="0" tIns="0" rIns="0" bIns="0">
            <a:spAutoFit/>
          </a:bodyPr>
          <a:lstStyle/>
          <a:p>
            <a:pPr>
              <a:lnSpc>
                <a:spcPts val="1700"/>
              </a:lnSpc>
              <a:spcBef>
                <a:spcPts val="0"/>
              </a:spcBef>
              <a:defRPr/>
            </a:pPr>
            <a:r>
              <a:rPr lang="sv-SE" sz="1100" b="1" dirty="0" smtClean="0">
                <a:solidFill>
                  <a:srgbClr val="FF0000"/>
                </a:solidFill>
                <a:latin typeface="Arial"/>
              </a:rPr>
              <a:t>CONFIDENTIAL</a:t>
            </a:r>
            <a:endParaRPr lang="sv-SE" sz="1100" b="1" dirty="0">
              <a:solidFill>
                <a:srgbClr val="FF0000"/>
              </a:solidFill>
              <a:latin typeface="Arial"/>
            </a:endParaRPr>
          </a:p>
        </p:txBody>
      </p:sp>
      <p:sp>
        <p:nvSpPr>
          <p:cNvPr id="16" name="Content Placeholder 15"/>
          <p:cNvSpPr>
            <a:spLocks noGrp="1"/>
          </p:cNvSpPr>
          <p:nvPr>
            <p:ph sz="quarter" idx="10"/>
          </p:nvPr>
        </p:nvSpPr>
        <p:spPr>
          <a:xfrm>
            <a:off x="1609725" y="6560072"/>
            <a:ext cx="2962275" cy="260350"/>
          </a:xfrm>
        </p:spPr>
        <p:txBody>
          <a:bodyPr/>
          <a:lstStyle>
            <a:lvl1pPr>
              <a:buFontTx/>
              <a:buNone/>
              <a:defRPr sz="1000">
                <a:latin typeface="Arial" pitchFamily="34" charset="0"/>
                <a:cs typeface="Arial" pitchFamily="34" charset="0"/>
              </a:defRPr>
            </a:lvl1pPr>
            <a:lvl2pPr>
              <a:buFontTx/>
              <a:buNone/>
              <a:defRPr sz="1000">
                <a:latin typeface="Arial" pitchFamily="34" charset="0"/>
                <a:cs typeface="Arial" pitchFamily="34" charset="0"/>
              </a:defRPr>
            </a:lvl2pPr>
            <a:lvl3pPr>
              <a:buFontTx/>
              <a:buNone/>
              <a:defRPr sz="1000">
                <a:latin typeface="Arial" pitchFamily="34" charset="0"/>
                <a:cs typeface="Arial" pitchFamily="34" charset="0"/>
              </a:defRPr>
            </a:lvl3pPr>
            <a:lvl4pPr>
              <a:buFontTx/>
              <a:buNone/>
              <a:defRPr sz="1000">
                <a:latin typeface="Arial" pitchFamily="34" charset="0"/>
                <a:cs typeface="Arial" pitchFamily="34" charset="0"/>
              </a:defRPr>
            </a:lvl4pPr>
            <a:lvl5pPr>
              <a:buFontTx/>
              <a:buNone/>
              <a:defRPr sz="1000">
                <a:latin typeface="Arial" pitchFamily="34" charset="0"/>
                <a:cs typeface="Arial"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pic>
        <p:nvPicPr>
          <p:cNvPr id="13" name="Picture 12" descr="SE_makebelieve_wht.png"/>
          <p:cNvPicPr>
            <a:picLocks noChangeAspect="1"/>
          </p:cNvPicPr>
          <p:nvPr userDrawn="1"/>
        </p:nvPicPr>
        <p:blipFill>
          <a:blip r:embed="rId3" cstate="print"/>
          <a:srcRect b="14431"/>
          <a:stretch>
            <a:fillRect/>
          </a:stretch>
        </p:blipFill>
        <p:spPr>
          <a:xfrm>
            <a:off x="7653403" y="6162805"/>
            <a:ext cx="1440493" cy="695195"/>
          </a:xfrm>
          <a:prstGeom prst="rect">
            <a:avLst/>
          </a:prstGeom>
        </p:spPr>
      </p:pic>
    </p:spTree>
  </p:cSld>
  <p:clrMapOvr>
    <a:overrideClrMapping bg1="lt1" tx1="dk1" bg2="lt2" tx2="dk2" accent1="accent1" accent2="accent2" accent3="accent3" accent4="accent4" accent5="accent5" accent6="accent6" hlink="hlink" folHlink="folHlink"/>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sv-SE" dirty="0"/>
          </a:p>
        </p:txBody>
      </p:sp>
      <p:sp>
        <p:nvSpPr>
          <p:cNvPr id="3" name="Content Placeholder 2"/>
          <p:cNvSpPr>
            <a:spLocks noGrp="1"/>
          </p:cNvSpPr>
          <p:nvPr>
            <p:ph idx="1"/>
          </p:nvPr>
        </p:nvSpPr>
        <p:spPr>
          <a:xfrm>
            <a:off x="431800" y="1484313"/>
            <a:ext cx="8280400" cy="468153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dirty="0"/>
          </a:p>
        </p:txBody>
      </p:sp>
      <p:sp>
        <p:nvSpPr>
          <p:cNvPr id="4" name="Content Placeholder 15"/>
          <p:cNvSpPr>
            <a:spLocks noGrp="1"/>
          </p:cNvSpPr>
          <p:nvPr>
            <p:ph sz="quarter" idx="10"/>
          </p:nvPr>
        </p:nvSpPr>
        <p:spPr>
          <a:xfrm>
            <a:off x="1609725" y="6560072"/>
            <a:ext cx="2962275" cy="260350"/>
          </a:xfrm>
        </p:spPr>
        <p:txBody>
          <a:bodyPr/>
          <a:lstStyle>
            <a:lvl1pPr>
              <a:buFontTx/>
              <a:buNone/>
              <a:defRPr sz="1000">
                <a:latin typeface="Arial" pitchFamily="34" charset="0"/>
                <a:cs typeface="Arial" pitchFamily="34" charset="0"/>
              </a:defRPr>
            </a:lvl1pPr>
            <a:lvl2pPr>
              <a:buFontTx/>
              <a:buNone/>
              <a:defRPr sz="1000">
                <a:latin typeface="Arial" pitchFamily="34" charset="0"/>
                <a:cs typeface="Arial" pitchFamily="34" charset="0"/>
              </a:defRPr>
            </a:lvl2pPr>
            <a:lvl3pPr>
              <a:buFontTx/>
              <a:buNone/>
              <a:defRPr sz="1000">
                <a:latin typeface="Arial" pitchFamily="34" charset="0"/>
                <a:cs typeface="Arial" pitchFamily="34" charset="0"/>
              </a:defRPr>
            </a:lvl3pPr>
            <a:lvl4pPr>
              <a:buFontTx/>
              <a:buNone/>
              <a:defRPr sz="1000">
                <a:latin typeface="Arial" pitchFamily="34" charset="0"/>
                <a:cs typeface="Arial" pitchFamily="34" charset="0"/>
              </a:defRPr>
            </a:lvl4pPr>
            <a:lvl5pPr>
              <a:buFontTx/>
              <a:buNone/>
              <a:defRPr sz="1000">
                <a:latin typeface="Arial" pitchFamily="34" charset="0"/>
                <a:cs typeface="Arial"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5" name="Text Placeholder 2"/>
          <p:cNvSpPr>
            <a:spLocks noGrp="1"/>
          </p:cNvSpPr>
          <p:nvPr>
            <p:ph type="body" idx="11"/>
          </p:nvPr>
        </p:nvSpPr>
        <p:spPr>
          <a:xfrm>
            <a:off x="431800" y="657378"/>
            <a:ext cx="8205787" cy="522287"/>
          </a:xfrm>
        </p:spPr>
        <p:txBody>
          <a:bodyPr anchor="t" anchorCtr="0"/>
          <a:lstStyle>
            <a:lvl1pPr marL="0" indent="0">
              <a:buNone/>
              <a:defRPr sz="2400">
                <a:solidFill>
                  <a:srgbClr val="77787B"/>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5" name="Picture 4" descr="divider_blue.jpg"/>
          <p:cNvPicPr>
            <a:picLocks noChangeAspect="1"/>
          </p:cNvPicPr>
          <p:nvPr userDrawn="1"/>
        </p:nvPicPr>
        <p:blipFill>
          <a:blip r:embed="rId2" cstate="print"/>
          <a:stretch>
            <a:fillRect/>
          </a:stretch>
        </p:blipFill>
        <p:spPr>
          <a:xfrm>
            <a:off x="0" y="0"/>
            <a:ext cx="9144000" cy="6850864"/>
          </a:xfrm>
          <a:prstGeom prst="rect">
            <a:avLst/>
          </a:prstGeom>
        </p:spPr>
      </p:pic>
      <p:sp>
        <p:nvSpPr>
          <p:cNvPr id="3" name="Text Placeholder 2"/>
          <p:cNvSpPr>
            <a:spLocks noGrp="1"/>
          </p:cNvSpPr>
          <p:nvPr>
            <p:ph type="body" idx="1"/>
          </p:nvPr>
        </p:nvSpPr>
        <p:spPr>
          <a:xfrm>
            <a:off x="431800" y="1726112"/>
            <a:ext cx="8205787" cy="522287"/>
          </a:xfrm>
        </p:spPr>
        <p:txBody>
          <a:bodyPr anchor="t" anchorCtr="0"/>
          <a:lstStyle>
            <a:lvl1pPr marL="0" indent="0">
              <a:buNone/>
              <a:defRPr sz="2400">
                <a:solidFill>
                  <a:srgbClr val="77787B"/>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Title 3"/>
          <p:cNvSpPr>
            <a:spLocks noGrp="1"/>
          </p:cNvSpPr>
          <p:nvPr>
            <p:ph type="title"/>
          </p:nvPr>
        </p:nvSpPr>
        <p:spPr>
          <a:xfrm>
            <a:off x="431800" y="1297876"/>
            <a:ext cx="8280400" cy="523858"/>
          </a:xfrm>
        </p:spPr>
        <p:txBody>
          <a:bodyPr/>
          <a:lstStyle/>
          <a:p>
            <a:r>
              <a:rPr lang="en-US" smtClean="0"/>
              <a:t>Click to edit Master title style</a:t>
            </a:r>
            <a:endParaRPr lang="en-GB" dirty="0"/>
          </a:p>
        </p:txBody>
      </p:sp>
      <p:sp>
        <p:nvSpPr>
          <p:cNvPr id="6" name="txtFooterRight"/>
          <p:cNvSpPr txBox="1"/>
          <p:nvPr userDrawn="1"/>
        </p:nvSpPr>
        <p:spPr>
          <a:xfrm>
            <a:off x="431800" y="6508751"/>
            <a:ext cx="1321844" cy="198581"/>
          </a:xfrm>
          <a:prstGeom prst="rect">
            <a:avLst/>
          </a:prstGeom>
          <a:noFill/>
        </p:spPr>
        <p:txBody>
          <a:bodyPr wrap="square" lIns="0" tIns="0" rIns="0" bIns="0">
            <a:spAutoFit/>
          </a:bodyPr>
          <a:lstStyle/>
          <a:p>
            <a:pPr>
              <a:lnSpc>
                <a:spcPts val="1700"/>
              </a:lnSpc>
              <a:spcBef>
                <a:spcPts val="0"/>
              </a:spcBef>
              <a:defRPr/>
            </a:pPr>
            <a:r>
              <a:rPr lang="sv-SE" sz="1100" b="1" dirty="0" smtClean="0">
                <a:solidFill>
                  <a:srgbClr val="FFFFFF"/>
                </a:solidFill>
                <a:latin typeface="Arial"/>
              </a:rPr>
              <a:t>CONFIDENTIAL</a:t>
            </a:r>
            <a:endParaRPr lang="sv-SE" sz="1100" b="1" dirty="0">
              <a:solidFill>
                <a:srgbClr val="FFFFFF"/>
              </a:solidFill>
              <a:latin typeface="Arial"/>
            </a:endParaRPr>
          </a:p>
        </p:txBody>
      </p:sp>
      <p:sp>
        <p:nvSpPr>
          <p:cNvPr id="9" name="Content Placeholder 8"/>
          <p:cNvSpPr>
            <a:spLocks noGrp="1"/>
          </p:cNvSpPr>
          <p:nvPr>
            <p:ph sz="quarter" idx="10"/>
          </p:nvPr>
        </p:nvSpPr>
        <p:spPr>
          <a:xfrm>
            <a:off x="1603332" y="6567683"/>
            <a:ext cx="3030538" cy="260350"/>
          </a:xfrm>
        </p:spPr>
        <p:txBody>
          <a:bodyPr/>
          <a:lstStyle>
            <a:lvl1pPr algn="l">
              <a:buFontTx/>
              <a:buNone/>
              <a:defRPr sz="1000">
                <a:solidFill>
                  <a:srgbClr val="FFFFFF"/>
                </a:solidFill>
              </a:defRPr>
            </a:lvl1pPr>
            <a:lvl2pPr>
              <a:buFontTx/>
              <a:buNone/>
              <a:defRPr sz="1000">
                <a:solidFill>
                  <a:srgbClr val="FFFFFF"/>
                </a:solidFill>
              </a:defRPr>
            </a:lvl2pPr>
            <a:lvl3pPr>
              <a:buFontTx/>
              <a:buNone/>
              <a:defRPr sz="1000">
                <a:solidFill>
                  <a:srgbClr val="FFFFFF"/>
                </a:solidFill>
              </a:defRPr>
            </a:lvl3pPr>
            <a:lvl4pPr>
              <a:buFontTx/>
              <a:buNone/>
              <a:defRPr sz="1000">
                <a:solidFill>
                  <a:srgbClr val="FFFFFF"/>
                </a:solidFill>
              </a:defRPr>
            </a:lvl4pPr>
            <a:lvl5pPr>
              <a:buFontTx/>
              <a:buNone/>
              <a:defRPr sz="1000">
                <a:solidFill>
                  <a:srgbClr val="FFFFFF"/>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pic>
        <p:nvPicPr>
          <p:cNvPr id="11" name="Picture 10" descr="SE_makebelieve(2).png"/>
          <p:cNvPicPr>
            <a:picLocks noChangeAspect="1"/>
          </p:cNvPicPr>
          <p:nvPr userDrawn="1"/>
        </p:nvPicPr>
        <p:blipFill>
          <a:blip r:embed="rId3" cstate="print"/>
          <a:srcRect b="15392"/>
          <a:stretch>
            <a:fillRect/>
          </a:stretch>
        </p:blipFill>
        <p:spPr>
          <a:xfrm>
            <a:off x="7640877" y="6162804"/>
            <a:ext cx="1456862" cy="695196"/>
          </a:xfrm>
          <a:prstGeom prst="rect">
            <a:avLst/>
          </a:prstGeom>
        </p:spPr>
      </p:pic>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pic>
        <p:nvPicPr>
          <p:cNvPr id="8" name="Picture 7" descr="dividerinside_blue.jpg"/>
          <p:cNvPicPr>
            <a:picLocks noChangeAspect="1"/>
          </p:cNvPicPr>
          <p:nvPr userDrawn="1"/>
        </p:nvPicPr>
        <p:blipFill>
          <a:blip r:embed="rId2" cstate="print"/>
          <a:stretch>
            <a:fillRect/>
          </a:stretch>
        </p:blipFill>
        <p:spPr>
          <a:xfrm>
            <a:off x="0" y="3568"/>
            <a:ext cx="9144000" cy="6850864"/>
          </a:xfrm>
          <a:prstGeom prst="rect">
            <a:avLst/>
          </a:prstGeom>
        </p:spPr>
      </p:pic>
      <p:sp>
        <p:nvSpPr>
          <p:cNvPr id="3" name="Text Placeholder 2"/>
          <p:cNvSpPr>
            <a:spLocks noGrp="1"/>
          </p:cNvSpPr>
          <p:nvPr>
            <p:ph type="body" idx="1"/>
          </p:nvPr>
        </p:nvSpPr>
        <p:spPr>
          <a:xfrm>
            <a:off x="431800" y="3504804"/>
            <a:ext cx="8205787" cy="522287"/>
          </a:xfrm>
        </p:spPr>
        <p:txBody>
          <a:bodyPr anchor="t" anchorCtr="0"/>
          <a:lstStyle>
            <a:lvl1pPr marL="0" indent="0">
              <a:buNone/>
              <a:defRPr sz="2400">
                <a:solidFill>
                  <a:schemeClr val="tx1"/>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Title 3"/>
          <p:cNvSpPr>
            <a:spLocks noGrp="1"/>
          </p:cNvSpPr>
          <p:nvPr>
            <p:ph type="title"/>
          </p:nvPr>
        </p:nvSpPr>
        <p:spPr>
          <a:xfrm>
            <a:off x="431800" y="3051516"/>
            <a:ext cx="8280400" cy="430716"/>
          </a:xfrm>
        </p:spPr>
        <p:txBody>
          <a:bodyPr/>
          <a:lstStyle>
            <a:lvl1pPr>
              <a:defRPr>
                <a:solidFill>
                  <a:schemeClr val="tx1"/>
                </a:solidFill>
              </a:defRPr>
            </a:lvl1pPr>
          </a:lstStyle>
          <a:p>
            <a:r>
              <a:rPr lang="en-US" smtClean="0"/>
              <a:t>Click to edit Master title style</a:t>
            </a:r>
            <a:endParaRPr lang="en-GB" dirty="0"/>
          </a:p>
        </p:txBody>
      </p:sp>
      <p:sp>
        <p:nvSpPr>
          <p:cNvPr id="6" name="txtFooterRight"/>
          <p:cNvSpPr txBox="1"/>
          <p:nvPr userDrawn="1"/>
        </p:nvSpPr>
        <p:spPr>
          <a:xfrm>
            <a:off x="431800" y="6508751"/>
            <a:ext cx="1321844" cy="198581"/>
          </a:xfrm>
          <a:prstGeom prst="rect">
            <a:avLst/>
          </a:prstGeom>
          <a:noFill/>
        </p:spPr>
        <p:txBody>
          <a:bodyPr wrap="square" lIns="0" tIns="0" rIns="0" bIns="0">
            <a:spAutoFit/>
          </a:bodyPr>
          <a:lstStyle/>
          <a:p>
            <a:pPr>
              <a:lnSpc>
                <a:spcPts val="1700"/>
              </a:lnSpc>
              <a:spcBef>
                <a:spcPts val="0"/>
              </a:spcBef>
              <a:defRPr/>
            </a:pPr>
            <a:r>
              <a:rPr lang="sv-SE" sz="1100" b="1" dirty="0" smtClean="0">
                <a:solidFill>
                  <a:srgbClr val="FFFFFF"/>
                </a:solidFill>
                <a:latin typeface="Arial"/>
              </a:rPr>
              <a:t>CONFIDENTIAL</a:t>
            </a:r>
            <a:endParaRPr lang="sv-SE" sz="1100" b="1" dirty="0">
              <a:solidFill>
                <a:srgbClr val="FFFFFF"/>
              </a:solidFill>
              <a:latin typeface="Arial"/>
            </a:endParaRPr>
          </a:p>
        </p:txBody>
      </p:sp>
      <p:sp>
        <p:nvSpPr>
          <p:cNvPr id="9" name="Content Placeholder 8"/>
          <p:cNvSpPr>
            <a:spLocks noGrp="1"/>
          </p:cNvSpPr>
          <p:nvPr>
            <p:ph sz="quarter" idx="10"/>
          </p:nvPr>
        </p:nvSpPr>
        <p:spPr>
          <a:xfrm>
            <a:off x="1603332" y="6567683"/>
            <a:ext cx="3030538" cy="260350"/>
          </a:xfrm>
        </p:spPr>
        <p:txBody>
          <a:bodyPr/>
          <a:lstStyle>
            <a:lvl1pPr algn="l">
              <a:buFontTx/>
              <a:buNone/>
              <a:defRPr sz="1000">
                <a:solidFill>
                  <a:srgbClr val="FFFFFF"/>
                </a:solidFill>
              </a:defRPr>
            </a:lvl1pPr>
            <a:lvl2pPr>
              <a:buFontTx/>
              <a:buNone/>
              <a:defRPr sz="1000">
                <a:solidFill>
                  <a:srgbClr val="FFFFFF"/>
                </a:solidFill>
              </a:defRPr>
            </a:lvl2pPr>
            <a:lvl3pPr>
              <a:buFontTx/>
              <a:buNone/>
              <a:defRPr sz="1000">
                <a:solidFill>
                  <a:srgbClr val="FFFFFF"/>
                </a:solidFill>
              </a:defRPr>
            </a:lvl3pPr>
            <a:lvl4pPr>
              <a:buFontTx/>
              <a:buNone/>
              <a:defRPr sz="1000">
                <a:solidFill>
                  <a:srgbClr val="FFFFFF"/>
                </a:solidFill>
              </a:defRPr>
            </a:lvl4pPr>
            <a:lvl5pPr>
              <a:buFontTx/>
              <a:buNone/>
              <a:defRPr sz="1000">
                <a:solidFill>
                  <a:srgbClr val="FFFFFF"/>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pic>
        <p:nvPicPr>
          <p:cNvPr id="10" name="Picture 9" descr="SE_makebelieve(2).png"/>
          <p:cNvPicPr>
            <a:picLocks noChangeAspect="1"/>
          </p:cNvPicPr>
          <p:nvPr userDrawn="1"/>
        </p:nvPicPr>
        <p:blipFill>
          <a:blip r:embed="rId3" cstate="print"/>
          <a:srcRect b="15392"/>
          <a:stretch>
            <a:fillRect/>
          </a:stretch>
        </p:blipFill>
        <p:spPr>
          <a:xfrm>
            <a:off x="7640877" y="6162804"/>
            <a:ext cx="1456862" cy="695196"/>
          </a:xfrm>
          <a:prstGeom prst="rect">
            <a:avLst/>
          </a:prstGeom>
        </p:spPr>
      </p:pic>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sv-SE"/>
          </a:p>
        </p:txBody>
      </p:sp>
      <p:sp>
        <p:nvSpPr>
          <p:cNvPr id="3" name="Content Placeholder 2"/>
          <p:cNvSpPr>
            <a:spLocks noGrp="1"/>
          </p:cNvSpPr>
          <p:nvPr>
            <p:ph sz="half" idx="1"/>
          </p:nvPr>
        </p:nvSpPr>
        <p:spPr>
          <a:xfrm>
            <a:off x="431800" y="1484313"/>
            <a:ext cx="4064000" cy="4681537"/>
          </a:xfrm>
        </p:spPr>
        <p:txBody>
          <a:bodyPr/>
          <a:lstStyle>
            <a:lvl1pPr>
              <a:defRPr sz="2400">
                <a:solidFill>
                  <a:srgbClr val="77787B"/>
                </a:solidFill>
              </a:defRPr>
            </a:lvl1pPr>
            <a:lvl2pPr>
              <a:defRPr sz="2000">
                <a:solidFill>
                  <a:srgbClr val="77787B"/>
                </a:solidFill>
              </a:defRPr>
            </a:lvl2pPr>
            <a:lvl3pPr>
              <a:defRPr sz="2000">
                <a:solidFill>
                  <a:srgbClr val="77787B"/>
                </a:solidFill>
              </a:defRPr>
            </a:lvl3pPr>
            <a:lvl4pPr>
              <a:defRPr sz="2000">
                <a:solidFill>
                  <a:srgbClr val="77787B"/>
                </a:solidFill>
              </a:defRPr>
            </a:lvl4pPr>
            <a:lvl5pPr>
              <a:defRPr sz="2000">
                <a:solidFill>
                  <a:srgbClr val="77787B"/>
                </a:solidFill>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dirty="0"/>
          </a:p>
        </p:txBody>
      </p:sp>
      <p:sp>
        <p:nvSpPr>
          <p:cNvPr id="4" name="Content Placeholder 3"/>
          <p:cNvSpPr>
            <a:spLocks noGrp="1"/>
          </p:cNvSpPr>
          <p:nvPr>
            <p:ph sz="half" idx="2"/>
          </p:nvPr>
        </p:nvSpPr>
        <p:spPr>
          <a:xfrm>
            <a:off x="4648200" y="1484313"/>
            <a:ext cx="4064000" cy="4681537"/>
          </a:xfrm>
        </p:spPr>
        <p:txBody>
          <a:bodyPr/>
          <a:lstStyle>
            <a:lvl1pPr>
              <a:defRPr sz="2400">
                <a:solidFill>
                  <a:srgbClr val="77787B"/>
                </a:solidFill>
              </a:defRPr>
            </a:lvl1pPr>
            <a:lvl2pPr>
              <a:defRPr sz="2000">
                <a:solidFill>
                  <a:srgbClr val="77787B"/>
                </a:solidFill>
              </a:defRPr>
            </a:lvl2pPr>
            <a:lvl3pPr>
              <a:defRPr sz="2000">
                <a:solidFill>
                  <a:srgbClr val="77787B"/>
                </a:solidFill>
              </a:defRPr>
            </a:lvl3pPr>
            <a:lvl4pPr>
              <a:defRPr sz="2000">
                <a:solidFill>
                  <a:srgbClr val="77787B"/>
                </a:solidFill>
              </a:defRPr>
            </a:lvl4pPr>
            <a:lvl5pPr>
              <a:defRPr sz="2000">
                <a:solidFill>
                  <a:srgbClr val="77787B"/>
                </a:solidFill>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dirty="0"/>
          </a:p>
        </p:txBody>
      </p:sp>
      <p:sp>
        <p:nvSpPr>
          <p:cNvPr id="5" name="Content Placeholder 15"/>
          <p:cNvSpPr>
            <a:spLocks noGrp="1"/>
          </p:cNvSpPr>
          <p:nvPr>
            <p:ph sz="quarter" idx="10"/>
          </p:nvPr>
        </p:nvSpPr>
        <p:spPr>
          <a:xfrm>
            <a:off x="1609725" y="6560072"/>
            <a:ext cx="2962275" cy="260350"/>
          </a:xfrm>
        </p:spPr>
        <p:txBody>
          <a:bodyPr/>
          <a:lstStyle>
            <a:lvl1pPr>
              <a:buFontTx/>
              <a:buNone/>
              <a:defRPr sz="1000">
                <a:latin typeface="Arial" pitchFamily="34" charset="0"/>
                <a:cs typeface="Arial" pitchFamily="34" charset="0"/>
              </a:defRPr>
            </a:lvl1pPr>
            <a:lvl2pPr>
              <a:buFontTx/>
              <a:buNone/>
              <a:defRPr sz="1000">
                <a:latin typeface="Arial" pitchFamily="34" charset="0"/>
                <a:cs typeface="Arial" pitchFamily="34" charset="0"/>
              </a:defRPr>
            </a:lvl2pPr>
            <a:lvl3pPr>
              <a:buFontTx/>
              <a:buNone/>
              <a:defRPr sz="1000">
                <a:latin typeface="Arial" pitchFamily="34" charset="0"/>
                <a:cs typeface="Arial" pitchFamily="34" charset="0"/>
              </a:defRPr>
            </a:lvl3pPr>
            <a:lvl4pPr>
              <a:buFontTx/>
              <a:buNone/>
              <a:defRPr sz="1000">
                <a:latin typeface="Arial" pitchFamily="34" charset="0"/>
                <a:cs typeface="Arial" pitchFamily="34" charset="0"/>
              </a:defRPr>
            </a:lvl4pPr>
            <a:lvl5pPr>
              <a:buFontTx/>
              <a:buNone/>
              <a:defRPr sz="1000">
                <a:latin typeface="Arial" pitchFamily="34" charset="0"/>
                <a:cs typeface="Arial"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6" name="Text Placeholder 2"/>
          <p:cNvSpPr>
            <a:spLocks noGrp="1"/>
          </p:cNvSpPr>
          <p:nvPr>
            <p:ph type="body" idx="11"/>
          </p:nvPr>
        </p:nvSpPr>
        <p:spPr>
          <a:xfrm>
            <a:off x="431800" y="657378"/>
            <a:ext cx="8205787" cy="522287"/>
          </a:xfrm>
        </p:spPr>
        <p:txBody>
          <a:bodyPr anchor="t" anchorCtr="0"/>
          <a:lstStyle>
            <a:lvl1pPr marL="0" indent="0">
              <a:buNone/>
              <a:defRPr sz="2400">
                <a:solidFill>
                  <a:srgbClr val="77787B"/>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sv-SE" dirty="0"/>
          </a:p>
        </p:txBody>
      </p:sp>
      <p:sp>
        <p:nvSpPr>
          <p:cNvPr id="3" name="Content Placeholder 15"/>
          <p:cNvSpPr>
            <a:spLocks noGrp="1"/>
          </p:cNvSpPr>
          <p:nvPr>
            <p:ph sz="quarter" idx="10"/>
          </p:nvPr>
        </p:nvSpPr>
        <p:spPr>
          <a:xfrm>
            <a:off x="1609725" y="6560072"/>
            <a:ext cx="2962275" cy="260350"/>
          </a:xfrm>
        </p:spPr>
        <p:txBody>
          <a:bodyPr/>
          <a:lstStyle>
            <a:lvl1pPr>
              <a:buFontTx/>
              <a:buNone/>
              <a:defRPr sz="1000">
                <a:latin typeface="Arial" pitchFamily="34" charset="0"/>
                <a:cs typeface="Arial" pitchFamily="34" charset="0"/>
              </a:defRPr>
            </a:lvl1pPr>
            <a:lvl2pPr>
              <a:buFontTx/>
              <a:buNone/>
              <a:defRPr sz="1000">
                <a:latin typeface="Arial" pitchFamily="34" charset="0"/>
                <a:cs typeface="Arial" pitchFamily="34" charset="0"/>
              </a:defRPr>
            </a:lvl2pPr>
            <a:lvl3pPr>
              <a:buFontTx/>
              <a:buNone/>
              <a:defRPr sz="1000">
                <a:latin typeface="Arial" pitchFamily="34" charset="0"/>
                <a:cs typeface="Arial" pitchFamily="34" charset="0"/>
              </a:defRPr>
            </a:lvl3pPr>
            <a:lvl4pPr>
              <a:buFontTx/>
              <a:buNone/>
              <a:defRPr sz="1000">
                <a:latin typeface="Arial" pitchFamily="34" charset="0"/>
                <a:cs typeface="Arial" pitchFamily="34" charset="0"/>
              </a:defRPr>
            </a:lvl4pPr>
            <a:lvl5pPr>
              <a:buFontTx/>
              <a:buNone/>
              <a:defRPr sz="1000">
                <a:latin typeface="Arial" pitchFamily="34" charset="0"/>
                <a:cs typeface="Arial"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4" name="Text Placeholder 2"/>
          <p:cNvSpPr>
            <a:spLocks noGrp="1"/>
          </p:cNvSpPr>
          <p:nvPr>
            <p:ph type="body" idx="11"/>
          </p:nvPr>
        </p:nvSpPr>
        <p:spPr>
          <a:xfrm>
            <a:off x="431800" y="657378"/>
            <a:ext cx="8205787" cy="522287"/>
          </a:xfrm>
        </p:spPr>
        <p:txBody>
          <a:bodyPr anchor="t" anchorCtr="0"/>
          <a:lstStyle>
            <a:lvl1pPr marL="0" indent="0">
              <a:buNone/>
              <a:defRPr sz="2400">
                <a:solidFill>
                  <a:srgbClr val="77787B"/>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Content Placeholder 15"/>
          <p:cNvSpPr>
            <a:spLocks noGrp="1"/>
          </p:cNvSpPr>
          <p:nvPr>
            <p:ph sz="quarter" idx="10"/>
          </p:nvPr>
        </p:nvSpPr>
        <p:spPr>
          <a:xfrm>
            <a:off x="1609725" y="6560072"/>
            <a:ext cx="2962275" cy="260350"/>
          </a:xfrm>
        </p:spPr>
        <p:txBody>
          <a:bodyPr/>
          <a:lstStyle>
            <a:lvl1pPr>
              <a:buFontTx/>
              <a:buNone/>
              <a:defRPr sz="1000">
                <a:latin typeface="Arial" pitchFamily="34" charset="0"/>
                <a:cs typeface="Arial" pitchFamily="34" charset="0"/>
              </a:defRPr>
            </a:lvl1pPr>
            <a:lvl2pPr>
              <a:buFontTx/>
              <a:buNone/>
              <a:defRPr sz="1000">
                <a:latin typeface="Arial" pitchFamily="34" charset="0"/>
                <a:cs typeface="Arial" pitchFamily="34" charset="0"/>
              </a:defRPr>
            </a:lvl2pPr>
            <a:lvl3pPr>
              <a:buFontTx/>
              <a:buNone/>
              <a:defRPr sz="1000">
                <a:latin typeface="Arial" pitchFamily="34" charset="0"/>
                <a:cs typeface="Arial" pitchFamily="34" charset="0"/>
              </a:defRPr>
            </a:lvl3pPr>
            <a:lvl4pPr>
              <a:buFontTx/>
              <a:buNone/>
              <a:defRPr sz="1000">
                <a:latin typeface="Arial" pitchFamily="34" charset="0"/>
                <a:cs typeface="Arial" pitchFamily="34" charset="0"/>
              </a:defRPr>
            </a:lvl4pPr>
            <a:lvl5pPr>
              <a:buFontTx/>
              <a:buNone/>
              <a:defRPr sz="1000">
                <a:latin typeface="Arial" pitchFamily="34" charset="0"/>
                <a:cs typeface="Arial"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preserve="1" userDrawn="1">
  <p:cSld name="Final Slide">
    <p:spTree>
      <p:nvGrpSpPr>
        <p:cNvPr id="1" name=""/>
        <p:cNvGrpSpPr/>
        <p:nvPr/>
      </p:nvGrpSpPr>
      <p:grpSpPr>
        <a:xfrm>
          <a:off x="0" y="0"/>
          <a:ext cx="0" cy="0"/>
          <a:chOff x="0" y="0"/>
          <a:chExt cx="0" cy="0"/>
        </a:xfrm>
      </p:grpSpPr>
      <p:pic>
        <p:nvPicPr>
          <p:cNvPr id="13" name="Picture 12" descr="thankyou.jpg"/>
          <p:cNvPicPr>
            <a:picLocks noChangeAspect="1"/>
          </p:cNvPicPr>
          <p:nvPr userDrawn="1"/>
        </p:nvPicPr>
        <p:blipFill>
          <a:blip r:embed="rId2" cstate="print"/>
          <a:stretch>
            <a:fillRect/>
          </a:stretch>
        </p:blipFill>
        <p:spPr>
          <a:xfrm>
            <a:off x="0" y="3568"/>
            <a:ext cx="9144000" cy="6850864"/>
          </a:xfrm>
          <a:prstGeom prst="rect">
            <a:avLst/>
          </a:prstGeom>
        </p:spPr>
      </p:pic>
      <p:sp>
        <p:nvSpPr>
          <p:cNvPr id="10" name="txtFooterCVLPage"/>
          <p:cNvSpPr txBox="1"/>
          <p:nvPr userDrawn="1"/>
        </p:nvSpPr>
        <p:spPr>
          <a:xfrm>
            <a:off x="4502999" y="6508750"/>
            <a:ext cx="1079500" cy="192088"/>
          </a:xfrm>
          <a:prstGeom prst="rect">
            <a:avLst/>
          </a:prstGeom>
          <a:noFill/>
        </p:spPr>
        <p:txBody>
          <a:bodyPr lIns="0" tIns="0" rIns="0" bIns="0">
            <a:spAutoFit/>
          </a:bodyPr>
          <a:lstStyle/>
          <a:p>
            <a:pPr>
              <a:lnSpc>
                <a:spcPts val="1700"/>
              </a:lnSpc>
              <a:spcBef>
                <a:spcPts val="0"/>
              </a:spcBef>
              <a:defRPr/>
            </a:pPr>
            <a:fld id="{2562AAA0-7981-4E4B-8798-264F4CF6E0AF}" type="slidenum">
              <a:rPr lang="sv-SE">
                <a:solidFill>
                  <a:srgbClr val="77787B"/>
                </a:solidFill>
                <a:latin typeface="Arial"/>
              </a:rPr>
              <a:pPr>
                <a:lnSpc>
                  <a:spcPts val="1700"/>
                </a:lnSpc>
                <a:spcBef>
                  <a:spcPts val="0"/>
                </a:spcBef>
                <a:defRPr/>
              </a:pPr>
              <a:t>‹#›</a:t>
            </a:fld>
            <a:endParaRPr lang="sv-SE" dirty="0">
              <a:solidFill>
                <a:srgbClr val="77787B"/>
              </a:solidFill>
              <a:latin typeface="Arial"/>
            </a:endParaRPr>
          </a:p>
        </p:txBody>
      </p:sp>
      <p:sp>
        <p:nvSpPr>
          <p:cNvPr id="6146" name="Rectangle 2"/>
          <p:cNvSpPr>
            <a:spLocks noGrp="1" noChangeArrowheads="1"/>
          </p:cNvSpPr>
          <p:nvPr>
            <p:ph type="ctrTitle"/>
          </p:nvPr>
        </p:nvSpPr>
        <p:spPr>
          <a:xfrm>
            <a:off x="5461348" y="5123145"/>
            <a:ext cx="3388638" cy="475989"/>
          </a:xfrm>
        </p:spPr>
        <p:txBody>
          <a:bodyPr anchor="t" anchorCtr="0"/>
          <a:lstStyle>
            <a:lvl1pPr algn="l">
              <a:defRPr sz="2400">
                <a:solidFill>
                  <a:schemeClr val="tx2"/>
                </a:solidFill>
              </a:defRPr>
            </a:lvl1pPr>
          </a:lstStyle>
          <a:p>
            <a:r>
              <a:rPr lang="en-US" smtClean="0"/>
              <a:t>Click to edit Master title style</a:t>
            </a:r>
            <a:endParaRPr lang="en-GB" dirty="0"/>
          </a:p>
        </p:txBody>
      </p:sp>
      <p:sp>
        <p:nvSpPr>
          <p:cNvPr id="6147" name="Rectangle 3"/>
          <p:cNvSpPr>
            <a:spLocks noGrp="1" noChangeArrowheads="1"/>
          </p:cNvSpPr>
          <p:nvPr>
            <p:ph type="subTitle" idx="1"/>
          </p:nvPr>
        </p:nvSpPr>
        <p:spPr>
          <a:xfrm>
            <a:off x="5461348" y="5599134"/>
            <a:ext cx="3388638" cy="641872"/>
          </a:xfrm>
        </p:spPr>
        <p:txBody>
          <a:bodyPr anchor="t" anchorCtr="0"/>
          <a:lstStyle>
            <a:lvl1pPr marL="0" indent="0" algn="l">
              <a:buFontTx/>
              <a:buNone/>
              <a:defRPr sz="2000">
                <a:solidFill>
                  <a:srgbClr val="77787B"/>
                </a:solidFill>
              </a:defRPr>
            </a:lvl1pPr>
          </a:lstStyle>
          <a:p>
            <a:r>
              <a:rPr lang="en-US" smtClean="0"/>
              <a:t>Click to edit Master subtitle style</a:t>
            </a:r>
            <a:endParaRPr lang="en-GB" dirty="0"/>
          </a:p>
        </p:txBody>
      </p:sp>
      <p:sp>
        <p:nvSpPr>
          <p:cNvPr id="12" name="txtFooterRight"/>
          <p:cNvSpPr txBox="1"/>
          <p:nvPr userDrawn="1"/>
        </p:nvSpPr>
        <p:spPr>
          <a:xfrm>
            <a:off x="431800" y="6508751"/>
            <a:ext cx="1321844" cy="195631"/>
          </a:xfrm>
          <a:prstGeom prst="rect">
            <a:avLst/>
          </a:prstGeom>
          <a:noFill/>
        </p:spPr>
        <p:txBody>
          <a:bodyPr wrap="square" lIns="0" tIns="0" rIns="0" bIns="0">
            <a:spAutoFit/>
          </a:bodyPr>
          <a:lstStyle/>
          <a:p>
            <a:pPr>
              <a:lnSpc>
                <a:spcPts val="1700"/>
              </a:lnSpc>
              <a:spcBef>
                <a:spcPts val="0"/>
              </a:spcBef>
              <a:defRPr/>
            </a:pPr>
            <a:r>
              <a:rPr lang="sv-SE" sz="1100" b="1" dirty="0" smtClean="0">
                <a:solidFill>
                  <a:srgbClr val="FFFFFF"/>
                </a:solidFill>
                <a:latin typeface="Arial"/>
              </a:rPr>
              <a:t>CONFIDENTIAL</a:t>
            </a:r>
            <a:endParaRPr lang="sv-SE" sz="1100" b="1" dirty="0">
              <a:solidFill>
                <a:srgbClr val="FFFFFF"/>
              </a:solidFill>
              <a:latin typeface="Arial"/>
            </a:endParaRPr>
          </a:p>
        </p:txBody>
      </p:sp>
      <p:pic>
        <p:nvPicPr>
          <p:cNvPr id="8" name="Picture 7" descr="SE_makebelieve(2).png"/>
          <p:cNvPicPr>
            <a:picLocks noChangeAspect="1"/>
          </p:cNvPicPr>
          <p:nvPr userDrawn="1"/>
        </p:nvPicPr>
        <p:blipFill>
          <a:blip r:embed="rId3" cstate="print"/>
          <a:srcRect b="15392"/>
          <a:stretch>
            <a:fillRect/>
          </a:stretch>
        </p:blipFill>
        <p:spPr>
          <a:xfrm>
            <a:off x="7640877" y="6162804"/>
            <a:ext cx="1456862" cy="695196"/>
          </a:xfrm>
          <a:prstGeom prst="rect">
            <a:avLst/>
          </a:prstGeom>
        </p:spPr>
      </p:pic>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pic>
        <p:nvPicPr>
          <p:cNvPr id="13" name="Picture 12" descr="cover_cherry.jpg"/>
          <p:cNvPicPr>
            <a:picLocks noChangeAspect="1"/>
          </p:cNvPicPr>
          <p:nvPr userDrawn="1"/>
        </p:nvPicPr>
        <p:blipFill>
          <a:blip r:embed="rId2" cstate="print"/>
          <a:stretch>
            <a:fillRect/>
          </a:stretch>
        </p:blipFill>
        <p:spPr>
          <a:xfrm>
            <a:off x="0" y="3568"/>
            <a:ext cx="9144000" cy="6850864"/>
          </a:xfrm>
          <a:prstGeom prst="rect">
            <a:avLst/>
          </a:prstGeom>
        </p:spPr>
      </p:pic>
      <p:sp>
        <p:nvSpPr>
          <p:cNvPr id="10" name="txtFooterCVLPage"/>
          <p:cNvSpPr txBox="1"/>
          <p:nvPr userDrawn="1"/>
        </p:nvSpPr>
        <p:spPr>
          <a:xfrm>
            <a:off x="4502999" y="6508750"/>
            <a:ext cx="1079500" cy="192088"/>
          </a:xfrm>
          <a:prstGeom prst="rect">
            <a:avLst/>
          </a:prstGeom>
          <a:noFill/>
        </p:spPr>
        <p:txBody>
          <a:bodyPr lIns="0" tIns="0" rIns="0" bIns="0">
            <a:spAutoFit/>
          </a:bodyPr>
          <a:lstStyle/>
          <a:p>
            <a:pPr>
              <a:lnSpc>
                <a:spcPts val="1700"/>
              </a:lnSpc>
              <a:spcBef>
                <a:spcPts val="0"/>
              </a:spcBef>
              <a:defRPr/>
            </a:pPr>
            <a:fld id="{2562AAA0-7981-4E4B-8798-264F4CF6E0AF}" type="slidenum">
              <a:rPr lang="sv-SE">
                <a:solidFill>
                  <a:srgbClr val="77787B"/>
                </a:solidFill>
                <a:latin typeface="Arial"/>
              </a:rPr>
              <a:pPr>
                <a:lnSpc>
                  <a:spcPts val="1700"/>
                </a:lnSpc>
                <a:spcBef>
                  <a:spcPts val="0"/>
                </a:spcBef>
                <a:defRPr/>
              </a:pPr>
              <a:t>‹#›</a:t>
            </a:fld>
            <a:endParaRPr lang="sv-SE" dirty="0">
              <a:solidFill>
                <a:srgbClr val="77787B"/>
              </a:solidFill>
              <a:latin typeface="Arial"/>
            </a:endParaRPr>
          </a:p>
        </p:txBody>
      </p:sp>
      <p:sp>
        <p:nvSpPr>
          <p:cNvPr id="6146" name="Rectangle 2"/>
          <p:cNvSpPr>
            <a:spLocks noGrp="1" noChangeArrowheads="1"/>
          </p:cNvSpPr>
          <p:nvPr>
            <p:ph type="ctrTitle"/>
          </p:nvPr>
        </p:nvSpPr>
        <p:spPr>
          <a:xfrm>
            <a:off x="431800" y="1290441"/>
            <a:ext cx="8280400" cy="400571"/>
          </a:xfrm>
        </p:spPr>
        <p:txBody>
          <a:bodyPr anchor="t" anchorCtr="0"/>
          <a:lstStyle>
            <a:lvl1pPr algn="l">
              <a:defRPr sz="2800">
                <a:solidFill>
                  <a:schemeClr val="tx2"/>
                </a:solidFill>
              </a:defRPr>
            </a:lvl1pPr>
          </a:lstStyle>
          <a:p>
            <a:r>
              <a:rPr lang="en-US" dirty="0" smtClean="0"/>
              <a:t>Click to edit Master title style</a:t>
            </a:r>
            <a:endParaRPr lang="en-GB" dirty="0"/>
          </a:p>
        </p:txBody>
      </p:sp>
      <p:sp>
        <p:nvSpPr>
          <p:cNvPr id="6147" name="Rectangle 3"/>
          <p:cNvSpPr>
            <a:spLocks noGrp="1" noChangeArrowheads="1"/>
          </p:cNvSpPr>
          <p:nvPr>
            <p:ph type="subTitle" idx="1"/>
          </p:nvPr>
        </p:nvSpPr>
        <p:spPr>
          <a:xfrm>
            <a:off x="431800" y="1717412"/>
            <a:ext cx="8280400" cy="451807"/>
          </a:xfrm>
        </p:spPr>
        <p:txBody>
          <a:bodyPr anchor="t" anchorCtr="0"/>
          <a:lstStyle>
            <a:lvl1pPr marL="0" indent="0" algn="l">
              <a:buFontTx/>
              <a:buNone/>
              <a:defRPr sz="2400">
                <a:solidFill>
                  <a:srgbClr val="77787B"/>
                </a:solidFill>
              </a:defRPr>
            </a:lvl1pPr>
          </a:lstStyle>
          <a:p>
            <a:r>
              <a:rPr lang="en-US" dirty="0" smtClean="0"/>
              <a:t>Click to edit Master subtitle style</a:t>
            </a:r>
            <a:endParaRPr lang="en-GB" dirty="0"/>
          </a:p>
        </p:txBody>
      </p:sp>
      <p:sp>
        <p:nvSpPr>
          <p:cNvPr id="12" name="txtFooterRight"/>
          <p:cNvSpPr txBox="1"/>
          <p:nvPr userDrawn="1"/>
        </p:nvSpPr>
        <p:spPr>
          <a:xfrm>
            <a:off x="431800" y="6508751"/>
            <a:ext cx="1321844" cy="195631"/>
          </a:xfrm>
          <a:prstGeom prst="rect">
            <a:avLst/>
          </a:prstGeom>
          <a:noFill/>
        </p:spPr>
        <p:txBody>
          <a:bodyPr wrap="square" lIns="0" tIns="0" rIns="0" bIns="0">
            <a:spAutoFit/>
          </a:bodyPr>
          <a:lstStyle/>
          <a:p>
            <a:pPr algn="l">
              <a:lnSpc>
                <a:spcPts val="1700"/>
              </a:lnSpc>
              <a:spcBef>
                <a:spcPts val="0"/>
              </a:spcBef>
              <a:defRPr/>
            </a:pPr>
            <a:r>
              <a:rPr lang="sv-SE" sz="1100" b="1" dirty="0" smtClean="0">
                <a:solidFill>
                  <a:srgbClr val="FF0000"/>
                </a:solidFill>
                <a:latin typeface="Arial"/>
              </a:rPr>
              <a:t>CONFIDENTIAL</a:t>
            </a:r>
            <a:endParaRPr lang="sv-SE" sz="1100" b="1" dirty="0">
              <a:solidFill>
                <a:srgbClr val="FF0000"/>
              </a:solidFill>
              <a:latin typeface="Arial"/>
            </a:endParaRPr>
          </a:p>
        </p:txBody>
      </p:sp>
      <p:sp>
        <p:nvSpPr>
          <p:cNvPr id="16" name="Content Placeholder 15"/>
          <p:cNvSpPr>
            <a:spLocks noGrp="1"/>
          </p:cNvSpPr>
          <p:nvPr>
            <p:ph sz="quarter" idx="10"/>
          </p:nvPr>
        </p:nvSpPr>
        <p:spPr>
          <a:xfrm>
            <a:off x="1609725" y="6560072"/>
            <a:ext cx="2962275" cy="260350"/>
          </a:xfrm>
        </p:spPr>
        <p:txBody>
          <a:bodyPr/>
          <a:lstStyle>
            <a:lvl1pPr>
              <a:buFontTx/>
              <a:buNone/>
              <a:defRPr sz="1000">
                <a:latin typeface="Arial" pitchFamily="34" charset="0"/>
                <a:cs typeface="Arial" pitchFamily="34" charset="0"/>
              </a:defRPr>
            </a:lvl1pPr>
            <a:lvl2pPr>
              <a:buFontTx/>
              <a:buNone/>
              <a:defRPr sz="1000">
                <a:latin typeface="Arial" pitchFamily="34" charset="0"/>
                <a:cs typeface="Arial" pitchFamily="34" charset="0"/>
              </a:defRPr>
            </a:lvl2pPr>
            <a:lvl3pPr>
              <a:buFontTx/>
              <a:buNone/>
              <a:defRPr sz="1000">
                <a:latin typeface="Arial" pitchFamily="34" charset="0"/>
                <a:cs typeface="Arial" pitchFamily="34" charset="0"/>
              </a:defRPr>
            </a:lvl3pPr>
            <a:lvl4pPr>
              <a:buFontTx/>
              <a:buNone/>
              <a:defRPr sz="1000">
                <a:latin typeface="Arial" pitchFamily="34" charset="0"/>
                <a:cs typeface="Arial" pitchFamily="34" charset="0"/>
              </a:defRPr>
            </a:lvl4pPr>
            <a:lvl5pPr>
              <a:buFontTx/>
              <a:buNone/>
              <a:defRPr sz="1000">
                <a:latin typeface="Arial" pitchFamily="34" charset="0"/>
                <a:cs typeface="Arial"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pic>
        <p:nvPicPr>
          <p:cNvPr id="11" name="Picture 10" descr="SE_makebelieve_wht.png"/>
          <p:cNvPicPr>
            <a:picLocks noChangeAspect="1"/>
          </p:cNvPicPr>
          <p:nvPr userDrawn="1"/>
        </p:nvPicPr>
        <p:blipFill>
          <a:blip r:embed="rId3" cstate="print"/>
          <a:srcRect b="14431"/>
          <a:stretch>
            <a:fillRect/>
          </a:stretch>
        </p:blipFill>
        <p:spPr>
          <a:xfrm>
            <a:off x="7653403" y="6162805"/>
            <a:ext cx="1440493" cy="695195"/>
          </a:xfrm>
          <a:prstGeom prst="rect">
            <a:avLst/>
          </a:prstGeom>
        </p:spPr>
      </p:pic>
    </p:spTree>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image" Target="../media/image1.png"/><Relationship Id="rId5" Type="http://schemas.openxmlformats.org/officeDocument/2006/relationships/slideLayout" Target="../slideLayouts/slideLayout19.xml"/><Relationship Id="rId10" Type="http://schemas.openxmlformats.org/officeDocument/2006/relationships/theme" Target="../theme/theme2.xml"/><Relationship Id="rId4" Type="http://schemas.openxmlformats.org/officeDocument/2006/relationships/slideLayout" Target="../slideLayouts/slideLayout18.xml"/><Relationship Id="rId9" Type="http://schemas.openxmlformats.org/officeDocument/2006/relationships/slideLayout" Target="../slideLayouts/slideLayout2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slideLayout" Target="../slideLayouts/slideLayout36.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2" Type="http://schemas.openxmlformats.org/officeDocument/2006/relationships/slideLayout" Target="../slideLayouts/slideLayout25.xml"/><Relationship Id="rId16" Type="http://schemas.openxmlformats.org/officeDocument/2006/relationships/image" Target="../media/image1.png"/><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5" Type="http://schemas.openxmlformats.org/officeDocument/2006/relationships/theme" Target="../theme/theme3.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slideLayout" Target="../slideLayouts/slideLayout3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5.xml"/><Relationship Id="rId13" Type="http://schemas.openxmlformats.org/officeDocument/2006/relationships/slideLayout" Target="../slideLayouts/slideLayout50.xml"/><Relationship Id="rId3" Type="http://schemas.openxmlformats.org/officeDocument/2006/relationships/slideLayout" Target="../slideLayouts/slideLayout40.xml"/><Relationship Id="rId7" Type="http://schemas.openxmlformats.org/officeDocument/2006/relationships/slideLayout" Target="../slideLayouts/slideLayout44.xml"/><Relationship Id="rId12" Type="http://schemas.openxmlformats.org/officeDocument/2006/relationships/slideLayout" Target="../slideLayouts/slideLayout49.xml"/><Relationship Id="rId2" Type="http://schemas.openxmlformats.org/officeDocument/2006/relationships/slideLayout" Target="../slideLayouts/slideLayout39.xml"/><Relationship Id="rId16" Type="http://schemas.openxmlformats.org/officeDocument/2006/relationships/image" Target="../media/image1.png"/><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5" Type="http://schemas.openxmlformats.org/officeDocument/2006/relationships/slideLayout" Target="../slideLayouts/slideLayout42.xml"/><Relationship Id="rId15" Type="http://schemas.openxmlformats.org/officeDocument/2006/relationships/theme" Target="../theme/theme4.xml"/><Relationship Id="rId10" Type="http://schemas.openxmlformats.org/officeDocument/2006/relationships/slideLayout" Target="../slideLayouts/slideLayout47.xml"/><Relationship Id="rId4" Type="http://schemas.openxmlformats.org/officeDocument/2006/relationships/slideLayout" Target="../slideLayouts/slideLayout41.xml"/><Relationship Id="rId9" Type="http://schemas.openxmlformats.org/officeDocument/2006/relationships/slideLayout" Target="../slideLayouts/slideLayout46.xml"/><Relationship Id="rId14" Type="http://schemas.openxmlformats.org/officeDocument/2006/relationships/slideLayout" Target="../slideLayouts/slideLayout51.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9.xml"/><Relationship Id="rId13" Type="http://schemas.openxmlformats.org/officeDocument/2006/relationships/slideLayout" Target="../slideLayouts/slideLayout64.xml"/><Relationship Id="rId3" Type="http://schemas.openxmlformats.org/officeDocument/2006/relationships/slideLayout" Target="../slideLayouts/slideLayout54.xml"/><Relationship Id="rId7" Type="http://schemas.openxmlformats.org/officeDocument/2006/relationships/slideLayout" Target="../slideLayouts/slideLayout58.xml"/><Relationship Id="rId12" Type="http://schemas.openxmlformats.org/officeDocument/2006/relationships/slideLayout" Target="../slideLayouts/slideLayout63.xml"/><Relationship Id="rId2" Type="http://schemas.openxmlformats.org/officeDocument/2006/relationships/slideLayout" Target="../slideLayouts/slideLayout53.xml"/><Relationship Id="rId16" Type="http://schemas.openxmlformats.org/officeDocument/2006/relationships/image" Target="../media/image1.png"/><Relationship Id="rId1" Type="http://schemas.openxmlformats.org/officeDocument/2006/relationships/slideLayout" Target="../slideLayouts/slideLayout52.xml"/><Relationship Id="rId6" Type="http://schemas.openxmlformats.org/officeDocument/2006/relationships/slideLayout" Target="../slideLayouts/slideLayout57.xml"/><Relationship Id="rId11" Type="http://schemas.openxmlformats.org/officeDocument/2006/relationships/slideLayout" Target="../slideLayouts/slideLayout62.xml"/><Relationship Id="rId5" Type="http://schemas.openxmlformats.org/officeDocument/2006/relationships/slideLayout" Target="../slideLayouts/slideLayout56.xml"/><Relationship Id="rId15" Type="http://schemas.openxmlformats.org/officeDocument/2006/relationships/theme" Target="../theme/theme5.xml"/><Relationship Id="rId10" Type="http://schemas.openxmlformats.org/officeDocument/2006/relationships/slideLayout" Target="../slideLayouts/slideLayout61.xml"/><Relationship Id="rId4" Type="http://schemas.openxmlformats.org/officeDocument/2006/relationships/slideLayout" Target="../slideLayouts/slideLayout55.xml"/><Relationship Id="rId9" Type="http://schemas.openxmlformats.org/officeDocument/2006/relationships/slideLayout" Target="../slideLayouts/slideLayout60.xml"/><Relationship Id="rId14" Type="http://schemas.openxmlformats.org/officeDocument/2006/relationships/slideLayout" Target="../slideLayouts/slideLayout6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73.xml"/><Relationship Id="rId13" Type="http://schemas.openxmlformats.org/officeDocument/2006/relationships/slideLayout" Target="../slideLayouts/slideLayout78.xml"/><Relationship Id="rId3" Type="http://schemas.openxmlformats.org/officeDocument/2006/relationships/slideLayout" Target="../slideLayouts/slideLayout68.xml"/><Relationship Id="rId7" Type="http://schemas.openxmlformats.org/officeDocument/2006/relationships/slideLayout" Target="../slideLayouts/slideLayout72.xml"/><Relationship Id="rId12" Type="http://schemas.openxmlformats.org/officeDocument/2006/relationships/slideLayout" Target="../slideLayouts/slideLayout77.xml"/><Relationship Id="rId17" Type="http://schemas.openxmlformats.org/officeDocument/2006/relationships/image" Target="../media/image1.png"/><Relationship Id="rId2" Type="http://schemas.openxmlformats.org/officeDocument/2006/relationships/slideLayout" Target="../slideLayouts/slideLayout67.xml"/><Relationship Id="rId16" Type="http://schemas.openxmlformats.org/officeDocument/2006/relationships/theme" Target="../theme/theme6.xml"/><Relationship Id="rId1" Type="http://schemas.openxmlformats.org/officeDocument/2006/relationships/slideLayout" Target="../slideLayouts/slideLayout66.xml"/><Relationship Id="rId6" Type="http://schemas.openxmlformats.org/officeDocument/2006/relationships/slideLayout" Target="../slideLayouts/slideLayout71.xml"/><Relationship Id="rId11" Type="http://schemas.openxmlformats.org/officeDocument/2006/relationships/slideLayout" Target="../slideLayouts/slideLayout76.xml"/><Relationship Id="rId5" Type="http://schemas.openxmlformats.org/officeDocument/2006/relationships/slideLayout" Target="../slideLayouts/slideLayout70.xml"/><Relationship Id="rId15" Type="http://schemas.openxmlformats.org/officeDocument/2006/relationships/slideLayout" Target="../slideLayouts/slideLayout80.xml"/><Relationship Id="rId10" Type="http://schemas.openxmlformats.org/officeDocument/2006/relationships/slideLayout" Target="../slideLayouts/slideLayout75.xml"/><Relationship Id="rId4" Type="http://schemas.openxmlformats.org/officeDocument/2006/relationships/slideLayout" Target="../slideLayouts/slideLayout69.xml"/><Relationship Id="rId9" Type="http://schemas.openxmlformats.org/officeDocument/2006/relationships/slideLayout" Target="../slideLayouts/slideLayout74.xml"/><Relationship Id="rId14" Type="http://schemas.openxmlformats.org/officeDocument/2006/relationships/slideLayout" Target="../slideLayouts/slideLayout79.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88.xml"/><Relationship Id="rId3" Type="http://schemas.openxmlformats.org/officeDocument/2006/relationships/slideLayout" Target="../slideLayouts/slideLayout83.xml"/><Relationship Id="rId7" Type="http://schemas.openxmlformats.org/officeDocument/2006/relationships/slideLayout" Target="../slideLayouts/slideLayout87.xml"/><Relationship Id="rId2" Type="http://schemas.openxmlformats.org/officeDocument/2006/relationships/slideLayout" Target="../slideLayouts/slideLayout82.xml"/><Relationship Id="rId1" Type="http://schemas.openxmlformats.org/officeDocument/2006/relationships/slideLayout" Target="../slideLayouts/slideLayout81.xml"/><Relationship Id="rId6" Type="http://schemas.openxmlformats.org/officeDocument/2006/relationships/slideLayout" Target="../slideLayouts/slideLayout86.xml"/><Relationship Id="rId5" Type="http://schemas.openxmlformats.org/officeDocument/2006/relationships/slideLayout" Target="../slideLayouts/slideLayout85.xml"/><Relationship Id="rId10" Type="http://schemas.openxmlformats.org/officeDocument/2006/relationships/image" Target="../media/image1.png"/><Relationship Id="rId4" Type="http://schemas.openxmlformats.org/officeDocument/2006/relationships/slideLayout" Target="../slideLayouts/slideLayout84.xml"/><Relationship Id="rId9" Type="http://schemas.openxmlformats.org/officeDocument/2006/relationships/theme" Target="../theme/theme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1027" name="Rectangle 2"/>
          <p:cNvSpPr>
            <a:spLocks noGrp="1" noChangeArrowheads="1"/>
          </p:cNvSpPr>
          <p:nvPr>
            <p:ph type="title"/>
          </p:nvPr>
        </p:nvSpPr>
        <p:spPr bwMode="auto">
          <a:xfrm>
            <a:off x="431800" y="320848"/>
            <a:ext cx="8280400" cy="523858"/>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title style</a:t>
            </a:r>
            <a:endParaRPr lang="en-GB" dirty="0" smtClean="0"/>
          </a:p>
        </p:txBody>
      </p:sp>
      <p:sp>
        <p:nvSpPr>
          <p:cNvPr id="1028" name="Rectangle 3"/>
          <p:cNvSpPr>
            <a:spLocks noGrp="1" noChangeArrowheads="1"/>
          </p:cNvSpPr>
          <p:nvPr>
            <p:ph type="body" idx="1"/>
          </p:nvPr>
        </p:nvSpPr>
        <p:spPr bwMode="auto">
          <a:xfrm>
            <a:off x="431800" y="1304925"/>
            <a:ext cx="8280400" cy="486092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smtClean="0"/>
          </a:p>
        </p:txBody>
      </p:sp>
      <p:pic>
        <p:nvPicPr>
          <p:cNvPr id="7" name="Picture 6" descr="SE_makebelieve(2).png"/>
          <p:cNvPicPr>
            <a:picLocks noChangeAspect="1"/>
          </p:cNvPicPr>
          <p:nvPr/>
        </p:nvPicPr>
        <p:blipFill>
          <a:blip r:embed="rId16" cstate="print"/>
          <a:srcRect b="15392"/>
          <a:stretch>
            <a:fillRect/>
          </a:stretch>
        </p:blipFill>
        <p:spPr>
          <a:xfrm>
            <a:off x="7640877" y="6162804"/>
            <a:ext cx="1456862" cy="695196"/>
          </a:xfrm>
          <a:prstGeom prst="rect">
            <a:avLst/>
          </a:prstGeom>
        </p:spPr>
      </p:pic>
      <p:sp>
        <p:nvSpPr>
          <p:cNvPr id="14" name="txtHeaderSecClass"/>
          <p:cNvSpPr txBox="1"/>
          <p:nvPr userDrawn="1"/>
        </p:nvSpPr>
        <p:spPr>
          <a:xfrm>
            <a:off x="8255000" y="6638290"/>
            <a:ext cx="889000" cy="115416"/>
          </a:xfrm>
          <a:prstGeom prst="rect">
            <a:avLst/>
          </a:prstGeom>
          <a:noFill/>
        </p:spPr>
        <p:txBody>
          <a:bodyPr vert="horz" lIns="0" tIns="0" rIns="0" bIns="0" rtlCol="0">
            <a:spAutoFit/>
          </a:bodyPr>
          <a:lstStyle/>
          <a:p>
            <a:r>
              <a:rPr lang="en-US" sz="750" smtClean="0">
                <a:solidFill>
                  <a:srgbClr val="000000"/>
                </a:solidFill>
                <a:latin typeface="Arial"/>
              </a:rPr>
              <a:t>Company Internal</a:t>
            </a:r>
            <a:endParaRPr lang="en-US" sz="750">
              <a:solidFill>
                <a:srgbClr val="000000"/>
              </a:solidFill>
              <a:latin typeface="Arial"/>
            </a:endParaRPr>
          </a:p>
        </p:txBody>
      </p:sp>
      <p:sp>
        <p:nvSpPr>
          <p:cNvPr id="10" name="txtFooterLeft"/>
          <p:cNvSpPr txBox="1"/>
          <p:nvPr userDrawn="1"/>
        </p:nvSpPr>
        <p:spPr>
          <a:xfrm>
            <a:off x="979169" y="6638290"/>
            <a:ext cx="1933194" cy="115416"/>
          </a:xfrm>
          <a:prstGeom prst="rect">
            <a:avLst/>
          </a:prstGeom>
          <a:noFill/>
        </p:spPr>
        <p:txBody>
          <a:bodyPr vert="horz" lIns="0" tIns="0" rIns="0" bIns="0" rtlCol="0">
            <a:spAutoFit/>
          </a:bodyPr>
          <a:lstStyle/>
          <a:p>
            <a:r>
              <a:rPr lang="en-US" sz="750" b="0" smtClean="0">
                <a:solidFill>
                  <a:srgbClr val="7F7F7F"/>
                </a:solidFill>
                <a:latin typeface="Arial"/>
              </a:rPr>
              <a:t>3/155 01-LXE 110 1400 Uen A</a:t>
            </a:r>
            <a:endParaRPr lang="en-US" sz="750" b="0">
              <a:solidFill>
                <a:srgbClr val="7F7F7F"/>
              </a:solidFill>
              <a:latin typeface="Arial"/>
            </a:endParaRPr>
          </a:p>
        </p:txBody>
      </p:sp>
      <p:sp>
        <p:nvSpPr>
          <p:cNvPr id="15" name="txtFooterRight"/>
          <p:cNvSpPr txBox="1"/>
          <p:nvPr userDrawn="1"/>
        </p:nvSpPr>
        <p:spPr>
          <a:xfrm>
            <a:off x="2977260" y="6638290"/>
            <a:ext cx="4633214" cy="115416"/>
          </a:xfrm>
          <a:prstGeom prst="rect">
            <a:avLst/>
          </a:prstGeom>
          <a:noFill/>
        </p:spPr>
        <p:txBody>
          <a:bodyPr vert="horz" lIns="0" tIns="0" rIns="0" bIns="0" rtlCol="0">
            <a:spAutoFit/>
          </a:bodyPr>
          <a:lstStyle/>
          <a:p>
            <a:r>
              <a:rPr lang="en-US" sz="750" b="0" smtClean="0">
                <a:solidFill>
                  <a:srgbClr val="7F7F7F"/>
                </a:solidFill>
                <a:latin typeface="Arial"/>
              </a:rPr>
              <a:t>One way QA and Delivery of Apps</a:t>
            </a:r>
            <a:endParaRPr lang="en-US" sz="750" b="0">
              <a:solidFill>
                <a:srgbClr val="7F7F7F"/>
              </a:solidFill>
              <a:latin typeface="Arial"/>
            </a:endParaRPr>
          </a:p>
        </p:txBody>
      </p:sp>
      <p:sp>
        <p:nvSpPr>
          <p:cNvPr id="16" name="txtFooterDate"/>
          <p:cNvSpPr txBox="1"/>
          <p:nvPr userDrawn="1"/>
        </p:nvSpPr>
        <p:spPr>
          <a:xfrm>
            <a:off x="385190" y="6638290"/>
            <a:ext cx="529208" cy="115416"/>
          </a:xfrm>
          <a:prstGeom prst="rect">
            <a:avLst/>
          </a:prstGeom>
          <a:noFill/>
        </p:spPr>
        <p:txBody>
          <a:bodyPr vert="horz" lIns="0" tIns="0" rIns="0" bIns="0" rtlCol="0">
            <a:spAutoFit/>
          </a:bodyPr>
          <a:lstStyle/>
          <a:p>
            <a:r>
              <a:rPr lang="en-US" sz="750" b="0" smtClean="0">
                <a:solidFill>
                  <a:srgbClr val="7F7F7F"/>
                </a:solidFill>
                <a:latin typeface="Arial"/>
              </a:rPr>
              <a:t>2011-12-13</a:t>
            </a:r>
            <a:endParaRPr lang="en-US" sz="750" b="0">
              <a:solidFill>
                <a:srgbClr val="7F7F7F"/>
              </a:solidFill>
              <a:latin typeface="Arial"/>
            </a:endParaRPr>
          </a:p>
        </p:txBody>
      </p:sp>
      <p:sp>
        <p:nvSpPr>
          <p:cNvPr id="17" name="txtFooterCVLPage"/>
          <p:cNvSpPr txBox="1"/>
          <p:nvPr userDrawn="1"/>
        </p:nvSpPr>
        <p:spPr>
          <a:xfrm>
            <a:off x="93598" y="6638290"/>
            <a:ext cx="187197" cy="115416"/>
          </a:xfrm>
          <a:prstGeom prst="rect">
            <a:avLst/>
          </a:prstGeom>
          <a:noFill/>
        </p:spPr>
        <p:txBody>
          <a:bodyPr vert="horz" lIns="0" tIns="0" rIns="0" bIns="0" rtlCol="0">
            <a:spAutoFit/>
          </a:bodyPr>
          <a:lstStyle/>
          <a:p>
            <a:pPr algn="r"/>
            <a:fld id="{D84FFBCF-354D-452A-A1DB-27706259B6FE}" type="slidenum">
              <a:rPr lang="en-US" sz="750" b="0" smtClean="0">
                <a:solidFill>
                  <a:srgbClr val="7F7F7F"/>
                </a:solidFill>
                <a:latin typeface="Arial"/>
              </a:rPr>
              <a:pPr algn="r"/>
              <a:t>‹#›</a:t>
            </a:fld>
            <a:endParaRPr lang="en-US" sz="750" b="0">
              <a:solidFill>
                <a:srgbClr val="7F7F7F"/>
              </a:solidFill>
              <a:latin typeface="Arial"/>
            </a:endParaRPr>
          </a:p>
        </p:txBody>
      </p:sp>
    </p:spTree>
  </p:cSld>
  <p:clrMap bg1="dk2" tx1="lt1" bg2="dk1" tx2="lt2" accent1="accent1" accent2="accent2" accent3="accent3" accent4="accent4" accent5="accent5" accent6="accent6" hlink="hlink" folHlink="folHlink"/>
  <p:sldLayoutIdLst>
    <p:sldLayoutId id="2147483740" r:id="rId1"/>
    <p:sldLayoutId id="2147483719" r:id="rId2"/>
    <p:sldLayoutId id="2147483720" r:id="rId3"/>
    <p:sldLayoutId id="2147483741" r:id="rId4"/>
    <p:sldLayoutId id="2147483721" r:id="rId5"/>
    <p:sldLayoutId id="2147483723" r:id="rId6"/>
    <p:sldLayoutId id="2147483724" r:id="rId7"/>
    <p:sldLayoutId id="2147483742" r:id="rId8"/>
    <p:sldLayoutId id="2147483837" r:id="rId9"/>
    <p:sldLayoutId id="2147483838" r:id="rId10"/>
    <p:sldLayoutId id="2147483839" r:id="rId11"/>
    <p:sldLayoutId id="2147483840" r:id="rId12"/>
    <p:sldLayoutId id="2147483841" r:id="rId13"/>
    <p:sldLayoutId id="2147483842" r:id="rId14"/>
  </p:sldLayoutIdLst>
  <p:timing>
    <p:tnLst>
      <p:par>
        <p:cTn id="1" dur="indefinite" restart="never" nodeType="tmRoot"/>
      </p:par>
    </p:tnLst>
  </p:timing>
  <p:hf sldNum="0" hdr="0" ftr="0" dt="0"/>
  <p:txStyles>
    <p:titleStyle>
      <a:lvl1pPr algn="l" rtl="0" eaLnBrk="1" fontAlgn="base" hangingPunct="1">
        <a:spcBef>
          <a:spcPct val="0"/>
        </a:spcBef>
        <a:spcAft>
          <a:spcPct val="0"/>
        </a:spcAft>
        <a:defRPr sz="2800">
          <a:solidFill>
            <a:schemeClr val="bg1"/>
          </a:solidFill>
          <a:latin typeface="+mj-lt"/>
          <a:ea typeface="+mj-ea"/>
          <a:cs typeface="+mj-cs"/>
        </a:defRPr>
      </a:lvl1pPr>
      <a:lvl2pPr algn="l" rtl="0" eaLnBrk="1" fontAlgn="base" hangingPunct="1">
        <a:spcBef>
          <a:spcPct val="0"/>
        </a:spcBef>
        <a:spcAft>
          <a:spcPct val="0"/>
        </a:spcAft>
        <a:defRPr sz="2800">
          <a:solidFill>
            <a:schemeClr val="tx2"/>
          </a:solidFill>
          <a:latin typeface="American Typewriter SE" pitchFamily="34" charset="0"/>
        </a:defRPr>
      </a:lvl2pPr>
      <a:lvl3pPr algn="l" rtl="0" eaLnBrk="1" fontAlgn="base" hangingPunct="1">
        <a:spcBef>
          <a:spcPct val="0"/>
        </a:spcBef>
        <a:spcAft>
          <a:spcPct val="0"/>
        </a:spcAft>
        <a:defRPr sz="2800">
          <a:solidFill>
            <a:schemeClr val="tx2"/>
          </a:solidFill>
          <a:latin typeface="American Typewriter SE" pitchFamily="34" charset="0"/>
        </a:defRPr>
      </a:lvl3pPr>
      <a:lvl4pPr algn="l" rtl="0" eaLnBrk="1" fontAlgn="base" hangingPunct="1">
        <a:spcBef>
          <a:spcPct val="0"/>
        </a:spcBef>
        <a:spcAft>
          <a:spcPct val="0"/>
        </a:spcAft>
        <a:defRPr sz="2800">
          <a:solidFill>
            <a:schemeClr val="tx2"/>
          </a:solidFill>
          <a:latin typeface="American Typewriter SE" pitchFamily="34" charset="0"/>
        </a:defRPr>
      </a:lvl4pPr>
      <a:lvl5pPr algn="l" rtl="0" eaLnBrk="1" fontAlgn="base" hangingPunct="1">
        <a:spcBef>
          <a:spcPct val="0"/>
        </a:spcBef>
        <a:spcAft>
          <a:spcPct val="0"/>
        </a:spcAft>
        <a:defRPr sz="2800">
          <a:solidFill>
            <a:schemeClr val="tx2"/>
          </a:solidFill>
          <a:latin typeface="American Typewriter SE" pitchFamily="34" charset="0"/>
        </a:defRPr>
      </a:lvl5pPr>
      <a:lvl6pPr marL="457200" algn="l" rtl="0" eaLnBrk="1" fontAlgn="base" hangingPunct="1">
        <a:spcBef>
          <a:spcPct val="0"/>
        </a:spcBef>
        <a:spcAft>
          <a:spcPct val="0"/>
        </a:spcAft>
        <a:defRPr sz="2800">
          <a:solidFill>
            <a:schemeClr val="tx2"/>
          </a:solidFill>
          <a:latin typeface="American Typewriter SE" pitchFamily="34" charset="0"/>
        </a:defRPr>
      </a:lvl6pPr>
      <a:lvl7pPr marL="914400" algn="l" rtl="0" eaLnBrk="1" fontAlgn="base" hangingPunct="1">
        <a:spcBef>
          <a:spcPct val="0"/>
        </a:spcBef>
        <a:spcAft>
          <a:spcPct val="0"/>
        </a:spcAft>
        <a:defRPr sz="2800">
          <a:solidFill>
            <a:schemeClr val="tx2"/>
          </a:solidFill>
          <a:latin typeface="American Typewriter SE" pitchFamily="34" charset="0"/>
        </a:defRPr>
      </a:lvl7pPr>
      <a:lvl8pPr marL="1371600" algn="l" rtl="0" eaLnBrk="1" fontAlgn="base" hangingPunct="1">
        <a:spcBef>
          <a:spcPct val="0"/>
        </a:spcBef>
        <a:spcAft>
          <a:spcPct val="0"/>
        </a:spcAft>
        <a:defRPr sz="2800">
          <a:solidFill>
            <a:schemeClr val="tx2"/>
          </a:solidFill>
          <a:latin typeface="American Typewriter SE" pitchFamily="34" charset="0"/>
        </a:defRPr>
      </a:lvl8pPr>
      <a:lvl9pPr marL="1828800" algn="l" rtl="0" eaLnBrk="1" fontAlgn="base" hangingPunct="1">
        <a:spcBef>
          <a:spcPct val="0"/>
        </a:spcBef>
        <a:spcAft>
          <a:spcPct val="0"/>
        </a:spcAft>
        <a:defRPr sz="2800">
          <a:solidFill>
            <a:schemeClr val="tx2"/>
          </a:solidFill>
          <a:latin typeface="American Typewriter SE" pitchFamily="34" charset="0"/>
        </a:defRPr>
      </a:lvl9pPr>
    </p:titleStyle>
    <p:bodyStyle>
      <a:lvl1pPr marL="174625" indent="-174625" algn="l" rtl="0" eaLnBrk="1" fontAlgn="base" hangingPunct="1">
        <a:spcBef>
          <a:spcPct val="20000"/>
        </a:spcBef>
        <a:spcAft>
          <a:spcPct val="0"/>
        </a:spcAft>
        <a:buClr>
          <a:schemeClr val="bg1"/>
        </a:buClr>
        <a:buChar char="•"/>
        <a:defRPr sz="2400">
          <a:solidFill>
            <a:srgbClr val="77787B"/>
          </a:solidFill>
          <a:latin typeface="+mn-lt"/>
          <a:ea typeface="+mn-ea"/>
          <a:cs typeface="+mn-cs"/>
        </a:defRPr>
      </a:lvl1pPr>
      <a:lvl2pPr marL="450850" indent="-179388" algn="l" rtl="0" eaLnBrk="1" fontAlgn="base" hangingPunct="1">
        <a:spcBef>
          <a:spcPct val="20000"/>
        </a:spcBef>
        <a:spcAft>
          <a:spcPct val="0"/>
        </a:spcAft>
        <a:buClr>
          <a:schemeClr val="bg1"/>
        </a:buClr>
        <a:buChar char="•"/>
        <a:defRPr sz="2000">
          <a:solidFill>
            <a:srgbClr val="77787B"/>
          </a:solidFill>
          <a:latin typeface="+mn-lt"/>
        </a:defRPr>
      </a:lvl2pPr>
      <a:lvl3pPr marL="714375" indent="-171450" algn="l" rtl="0" eaLnBrk="1" fontAlgn="base" hangingPunct="1">
        <a:spcBef>
          <a:spcPct val="20000"/>
        </a:spcBef>
        <a:spcAft>
          <a:spcPct val="0"/>
        </a:spcAft>
        <a:buClr>
          <a:schemeClr val="bg1"/>
        </a:buClr>
        <a:buChar char="•"/>
        <a:defRPr sz="2000">
          <a:solidFill>
            <a:srgbClr val="77787B"/>
          </a:solidFill>
          <a:latin typeface="+mn-lt"/>
        </a:defRPr>
      </a:lvl3pPr>
      <a:lvl4pPr marL="989013" indent="-187325" algn="l" rtl="0" eaLnBrk="1" fontAlgn="base" hangingPunct="1">
        <a:spcBef>
          <a:spcPct val="20000"/>
        </a:spcBef>
        <a:spcAft>
          <a:spcPct val="0"/>
        </a:spcAft>
        <a:buClr>
          <a:schemeClr val="bg1"/>
        </a:buClr>
        <a:buChar char="•"/>
        <a:defRPr sz="2000">
          <a:solidFill>
            <a:srgbClr val="77787B"/>
          </a:solidFill>
          <a:latin typeface="+mn-lt"/>
        </a:defRPr>
      </a:lvl4pPr>
      <a:lvl5pPr marL="1252538" indent="-174625" algn="l" rtl="0" eaLnBrk="1" fontAlgn="base" hangingPunct="1">
        <a:spcBef>
          <a:spcPct val="20000"/>
        </a:spcBef>
        <a:spcAft>
          <a:spcPct val="0"/>
        </a:spcAft>
        <a:buClr>
          <a:schemeClr val="bg1"/>
        </a:buClr>
        <a:buChar char="•"/>
        <a:defRPr sz="2000">
          <a:solidFill>
            <a:srgbClr val="77787B"/>
          </a:solidFill>
          <a:latin typeface="+mn-lt"/>
        </a:defRPr>
      </a:lvl5pPr>
      <a:lvl6pPr marL="1812925" indent="-269875" algn="l" rtl="0" eaLnBrk="1" fontAlgn="base" hangingPunct="1">
        <a:spcBef>
          <a:spcPct val="20000"/>
        </a:spcBef>
        <a:spcAft>
          <a:spcPct val="0"/>
        </a:spcAft>
        <a:buChar char="•"/>
        <a:defRPr sz="1400">
          <a:solidFill>
            <a:schemeClr val="tx1"/>
          </a:solidFill>
          <a:latin typeface="+mn-lt"/>
        </a:defRPr>
      </a:lvl6pPr>
      <a:lvl7pPr marL="2270125" indent="-269875" algn="l" rtl="0" eaLnBrk="1" fontAlgn="base" hangingPunct="1">
        <a:spcBef>
          <a:spcPct val="20000"/>
        </a:spcBef>
        <a:spcAft>
          <a:spcPct val="0"/>
        </a:spcAft>
        <a:buChar char="•"/>
        <a:defRPr sz="1400">
          <a:solidFill>
            <a:schemeClr val="tx1"/>
          </a:solidFill>
          <a:latin typeface="+mn-lt"/>
        </a:defRPr>
      </a:lvl7pPr>
      <a:lvl8pPr marL="2727325" indent="-269875" algn="l" rtl="0" eaLnBrk="1" fontAlgn="base" hangingPunct="1">
        <a:spcBef>
          <a:spcPct val="20000"/>
        </a:spcBef>
        <a:spcAft>
          <a:spcPct val="0"/>
        </a:spcAft>
        <a:buChar char="•"/>
        <a:defRPr sz="1400">
          <a:solidFill>
            <a:schemeClr val="tx1"/>
          </a:solidFill>
          <a:latin typeface="+mn-lt"/>
        </a:defRPr>
      </a:lvl8pPr>
      <a:lvl9pPr marL="3184525" indent="-269875" algn="l" rtl="0" eaLnBrk="1" fontAlgn="base" hangingPunct="1">
        <a:spcBef>
          <a:spcPct val="20000"/>
        </a:spcBef>
        <a:spcAft>
          <a:spcPct val="0"/>
        </a:spcAft>
        <a:buChar char="•"/>
        <a:defRPr sz="1400">
          <a:solidFill>
            <a:schemeClr val="tx1"/>
          </a:solidFill>
          <a:latin typeface="+mn-lt"/>
        </a:defRPr>
      </a:lvl9pPr>
    </p:bodyStyle>
    <p:other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1027" name="Rectangle 2"/>
          <p:cNvSpPr>
            <a:spLocks noGrp="1" noChangeArrowheads="1"/>
          </p:cNvSpPr>
          <p:nvPr>
            <p:ph type="title"/>
          </p:nvPr>
        </p:nvSpPr>
        <p:spPr bwMode="auto">
          <a:xfrm>
            <a:off x="431800" y="320848"/>
            <a:ext cx="8280400" cy="523858"/>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title style</a:t>
            </a:r>
            <a:endParaRPr lang="en-GB" dirty="0" smtClean="0"/>
          </a:p>
        </p:txBody>
      </p:sp>
      <p:sp>
        <p:nvSpPr>
          <p:cNvPr id="1028" name="Rectangle 3"/>
          <p:cNvSpPr>
            <a:spLocks noGrp="1" noChangeArrowheads="1"/>
          </p:cNvSpPr>
          <p:nvPr>
            <p:ph type="body" idx="1"/>
          </p:nvPr>
        </p:nvSpPr>
        <p:spPr bwMode="auto">
          <a:xfrm>
            <a:off x="431800" y="1304925"/>
            <a:ext cx="8280400" cy="486092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smtClean="0"/>
          </a:p>
        </p:txBody>
      </p:sp>
      <p:sp>
        <p:nvSpPr>
          <p:cNvPr id="9" name="txtFooterCVLPage"/>
          <p:cNvSpPr txBox="1"/>
          <p:nvPr/>
        </p:nvSpPr>
        <p:spPr>
          <a:xfrm>
            <a:off x="4502999" y="6508750"/>
            <a:ext cx="1079500" cy="192088"/>
          </a:xfrm>
          <a:prstGeom prst="rect">
            <a:avLst/>
          </a:prstGeom>
          <a:noFill/>
        </p:spPr>
        <p:txBody>
          <a:bodyPr lIns="0" tIns="0" rIns="0" bIns="0">
            <a:spAutoFit/>
          </a:bodyPr>
          <a:lstStyle/>
          <a:p>
            <a:pPr>
              <a:lnSpc>
                <a:spcPts val="1700"/>
              </a:lnSpc>
              <a:spcBef>
                <a:spcPts val="0"/>
              </a:spcBef>
              <a:defRPr/>
            </a:pPr>
            <a:fld id="{36834333-EB5F-4CD3-B6DB-72D900744593}" type="slidenum">
              <a:rPr lang="sv-SE">
                <a:solidFill>
                  <a:srgbClr val="77787B"/>
                </a:solidFill>
                <a:latin typeface="Arial"/>
              </a:rPr>
              <a:pPr>
                <a:lnSpc>
                  <a:spcPts val="1700"/>
                </a:lnSpc>
                <a:spcBef>
                  <a:spcPts val="0"/>
                </a:spcBef>
                <a:defRPr/>
              </a:pPr>
              <a:t>‹#›</a:t>
            </a:fld>
            <a:endParaRPr lang="sv-SE" dirty="0">
              <a:solidFill>
                <a:srgbClr val="77787B"/>
              </a:solidFill>
              <a:latin typeface="Arial"/>
            </a:endParaRPr>
          </a:p>
        </p:txBody>
      </p:sp>
      <p:sp>
        <p:nvSpPr>
          <p:cNvPr id="10" name="txtFooterRight"/>
          <p:cNvSpPr txBox="1"/>
          <p:nvPr/>
        </p:nvSpPr>
        <p:spPr>
          <a:xfrm>
            <a:off x="431800" y="6508751"/>
            <a:ext cx="1321844" cy="195631"/>
          </a:xfrm>
          <a:prstGeom prst="rect">
            <a:avLst/>
          </a:prstGeom>
          <a:noFill/>
        </p:spPr>
        <p:txBody>
          <a:bodyPr wrap="square" lIns="0" tIns="0" rIns="0" bIns="0">
            <a:spAutoFit/>
          </a:bodyPr>
          <a:lstStyle/>
          <a:p>
            <a:pPr algn="l">
              <a:lnSpc>
                <a:spcPts val="1700"/>
              </a:lnSpc>
              <a:spcBef>
                <a:spcPts val="0"/>
              </a:spcBef>
              <a:defRPr/>
            </a:pPr>
            <a:r>
              <a:rPr lang="sv-SE" sz="1100" b="1" dirty="0" smtClean="0">
                <a:solidFill>
                  <a:srgbClr val="FF0000"/>
                </a:solidFill>
                <a:latin typeface="Arial"/>
              </a:rPr>
              <a:t>CONFIDENTIAL</a:t>
            </a:r>
            <a:endParaRPr lang="sv-SE" sz="1100" b="1" dirty="0">
              <a:solidFill>
                <a:srgbClr val="FF0000"/>
              </a:solidFill>
              <a:latin typeface="Arial"/>
            </a:endParaRPr>
          </a:p>
        </p:txBody>
      </p:sp>
      <p:pic>
        <p:nvPicPr>
          <p:cNvPr id="6" name="Picture 5" descr="SE_makebelieve(2).png"/>
          <p:cNvPicPr>
            <a:picLocks noChangeAspect="1"/>
          </p:cNvPicPr>
          <p:nvPr/>
        </p:nvPicPr>
        <p:blipFill>
          <a:blip r:embed="rId11" cstate="print"/>
          <a:srcRect b="15392"/>
          <a:stretch>
            <a:fillRect/>
          </a:stretch>
        </p:blipFill>
        <p:spPr>
          <a:xfrm>
            <a:off x="7640877" y="6162804"/>
            <a:ext cx="1456862" cy="695196"/>
          </a:xfrm>
          <a:prstGeom prst="rect">
            <a:avLst/>
          </a:prstGeom>
        </p:spPr>
      </p:pic>
    </p:spTree>
  </p:cSld>
  <p:clrMap bg1="dk2" tx1="lt1" bg2="dk1" tx2="lt2" accent1="accent1" accent2="accent2" accent3="accent3" accent4="accent4" accent5="accent5" accent6="accent6" hlink="hlink" folHlink="folHlink"/>
  <p:sldLayoutIdLst>
    <p:sldLayoutId id="2147483744" r:id="rId1"/>
    <p:sldLayoutId id="2147483745" r:id="rId2"/>
    <p:sldLayoutId id="2147483746" r:id="rId3"/>
    <p:sldLayoutId id="2147483747" r:id="rId4"/>
    <p:sldLayoutId id="2147483748" r:id="rId5"/>
    <p:sldLayoutId id="2147483749" r:id="rId6"/>
    <p:sldLayoutId id="2147483750" r:id="rId7"/>
    <p:sldLayoutId id="2147483751" r:id="rId8"/>
    <p:sldLayoutId id="2147483832" r:id="rId9"/>
  </p:sldLayoutIdLst>
  <p:timing>
    <p:tnLst>
      <p:par>
        <p:cTn id="1" dur="indefinite" restart="never" nodeType="tmRoot"/>
      </p:par>
    </p:tnLst>
  </p:timing>
  <p:hf hdr="0" ftr="0"/>
  <p:txStyles>
    <p:titleStyle>
      <a:lvl1pPr algn="l" rtl="0" eaLnBrk="1" fontAlgn="base" hangingPunct="1">
        <a:spcBef>
          <a:spcPct val="0"/>
        </a:spcBef>
        <a:spcAft>
          <a:spcPct val="0"/>
        </a:spcAft>
        <a:defRPr sz="2800">
          <a:solidFill>
            <a:schemeClr val="bg1"/>
          </a:solidFill>
          <a:latin typeface="+mj-lt"/>
          <a:ea typeface="+mj-ea"/>
          <a:cs typeface="+mj-cs"/>
        </a:defRPr>
      </a:lvl1pPr>
      <a:lvl2pPr algn="l" rtl="0" eaLnBrk="1" fontAlgn="base" hangingPunct="1">
        <a:spcBef>
          <a:spcPct val="0"/>
        </a:spcBef>
        <a:spcAft>
          <a:spcPct val="0"/>
        </a:spcAft>
        <a:defRPr sz="2800">
          <a:solidFill>
            <a:schemeClr val="tx2"/>
          </a:solidFill>
          <a:latin typeface="American Typewriter SE" pitchFamily="34" charset="0"/>
        </a:defRPr>
      </a:lvl2pPr>
      <a:lvl3pPr algn="l" rtl="0" eaLnBrk="1" fontAlgn="base" hangingPunct="1">
        <a:spcBef>
          <a:spcPct val="0"/>
        </a:spcBef>
        <a:spcAft>
          <a:spcPct val="0"/>
        </a:spcAft>
        <a:defRPr sz="2800">
          <a:solidFill>
            <a:schemeClr val="tx2"/>
          </a:solidFill>
          <a:latin typeface="American Typewriter SE" pitchFamily="34" charset="0"/>
        </a:defRPr>
      </a:lvl3pPr>
      <a:lvl4pPr algn="l" rtl="0" eaLnBrk="1" fontAlgn="base" hangingPunct="1">
        <a:spcBef>
          <a:spcPct val="0"/>
        </a:spcBef>
        <a:spcAft>
          <a:spcPct val="0"/>
        </a:spcAft>
        <a:defRPr sz="2800">
          <a:solidFill>
            <a:schemeClr val="tx2"/>
          </a:solidFill>
          <a:latin typeface="American Typewriter SE" pitchFamily="34" charset="0"/>
        </a:defRPr>
      </a:lvl4pPr>
      <a:lvl5pPr algn="l" rtl="0" eaLnBrk="1" fontAlgn="base" hangingPunct="1">
        <a:spcBef>
          <a:spcPct val="0"/>
        </a:spcBef>
        <a:spcAft>
          <a:spcPct val="0"/>
        </a:spcAft>
        <a:defRPr sz="2800">
          <a:solidFill>
            <a:schemeClr val="tx2"/>
          </a:solidFill>
          <a:latin typeface="American Typewriter SE" pitchFamily="34" charset="0"/>
        </a:defRPr>
      </a:lvl5pPr>
      <a:lvl6pPr marL="457200" algn="l" rtl="0" eaLnBrk="1" fontAlgn="base" hangingPunct="1">
        <a:spcBef>
          <a:spcPct val="0"/>
        </a:spcBef>
        <a:spcAft>
          <a:spcPct val="0"/>
        </a:spcAft>
        <a:defRPr sz="2800">
          <a:solidFill>
            <a:schemeClr val="tx2"/>
          </a:solidFill>
          <a:latin typeface="American Typewriter SE" pitchFamily="34" charset="0"/>
        </a:defRPr>
      </a:lvl6pPr>
      <a:lvl7pPr marL="914400" algn="l" rtl="0" eaLnBrk="1" fontAlgn="base" hangingPunct="1">
        <a:spcBef>
          <a:spcPct val="0"/>
        </a:spcBef>
        <a:spcAft>
          <a:spcPct val="0"/>
        </a:spcAft>
        <a:defRPr sz="2800">
          <a:solidFill>
            <a:schemeClr val="tx2"/>
          </a:solidFill>
          <a:latin typeface="American Typewriter SE" pitchFamily="34" charset="0"/>
        </a:defRPr>
      </a:lvl7pPr>
      <a:lvl8pPr marL="1371600" algn="l" rtl="0" eaLnBrk="1" fontAlgn="base" hangingPunct="1">
        <a:spcBef>
          <a:spcPct val="0"/>
        </a:spcBef>
        <a:spcAft>
          <a:spcPct val="0"/>
        </a:spcAft>
        <a:defRPr sz="2800">
          <a:solidFill>
            <a:schemeClr val="tx2"/>
          </a:solidFill>
          <a:latin typeface="American Typewriter SE" pitchFamily="34" charset="0"/>
        </a:defRPr>
      </a:lvl8pPr>
      <a:lvl9pPr marL="1828800" algn="l" rtl="0" eaLnBrk="1" fontAlgn="base" hangingPunct="1">
        <a:spcBef>
          <a:spcPct val="0"/>
        </a:spcBef>
        <a:spcAft>
          <a:spcPct val="0"/>
        </a:spcAft>
        <a:defRPr sz="2800">
          <a:solidFill>
            <a:schemeClr val="tx2"/>
          </a:solidFill>
          <a:latin typeface="American Typewriter SE" pitchFamily="34" charset="0"/>
        </a:defRPr>
      </a:lvl9pPr>
    </p:titleStyle>
    <p:bodyStyle>
      <a:lvl1pPr marL="174625" indent="-174625" algn="l" rtl="0" eaLnBrk="1" fontAlgn="base" hangingPunct="1">
        <a:spcBef>
          <a:spcPct val="20000"/>
        </a:spcBef>
        <a:spcAft>
          <a:spcPct val="0"/>
        </a:spcAft>
        <a:buClr>
          <a:schemeClr val="bg1"/>
        </a:buClr>
        <a:buChar char="•"/>
        <a:defRPr sz="2400">
          <a:solidFill>
            <a:srgbClr val="77787B"/>
          </a:solidFill>
          <a:latin typeface="+mn-lt"/>
          <a:ea typeface="+mn-ea"/>
          <a:cs typeface="+mn-cs"/>
        </a:defRPr>
      </a:lvl1pPr>
      <a:lvl2pPr marL="450850" indent="-179388" algn="l" rtl="0" eaLnBrk="1" fontAlgn="base" hangingPunct="1">
        <a:spcBef>
          <a:spcPct val="20000"/>
        </a:spcBef>
        <a:spcAft>
          <a:spcPct val="0"/>
        </a:spcAft>
        <a:buClr>
          <a:schemeClr val="bg1"/>
        </a:buClr>
        <a:buChar char="•"/>
        <a:defRPr sz="2000">
          <a:solidFill>
            <a:srgbClr val="77787B"/>
          </a:solidFill>
          <a:latin typeface="+mn-lt"/>
        </a:defRPr>
      </a:lvl2pPr>
      <a:lvl3pPr marL="714375" indent="-171450" algn="l" rtl="0" eaLnBrk="1" fontAlgn="base" hangingPunct="1">
        <a:spcBef>
          <a:spcPct val="20000"/>
        </a:spcBef>
        <a:spcAft>
          <a:spcPct val="0"/>
        </a:spcAft>
        <a:buClr>
          <a:schemeClr val="bg1"/>
        </a:buClr>
        <a:buChar char="•"/>
        <a:defRPr sz="2000">
          <a:solidFill>
            <a:srgbClr val="77787B"/>
          </a:solidFill>
          <a:latin typeface="+mn-lt"/>
        </a:defRPr>
      </a:lvl3pPr>
      <a:lvl4pPr marL="989013" indent="-187325" algn="l" rtl="0" eaLnBrk="1" fontAlgn="base" hangingPunct="1">
        <a:spcBef>
          <a:spcPct val="20000"/>
        </a:spcBef>
        <a:spcAft>
          <a:spcPct val="0"/>
        </a:spcAft>
        <a:buClr>
          <a:schemeClr val="bg1"/>
        </a:buClr>
        <a:buChar char="•"/>
        <a:defRPr sz="2000">
          <a:solidFill>
            <a:srgbClr val="77787B"/>
          </a:solidFill>
          <a:latin typeface="+mn-lt"/>
        </a:defRPr>
      </a:lvl4pPr>
      <a:lvl5pPr marL="1252538" indent="-174625" algn="l" rtl="0" eaLnBrk="1" fontAlgn="base" hangingPunct="1">
        <a:spcBef>
          <a:spcPct val="20000"/>
        </a:spcBef>
        <a:spcAft>
          <a:spcPct val="0"/>
        </a:spcAft>
        <a:buClr>
          <a:schemeClr val="bg1"/>
        </a:buClr>
        <a:buChar char="•"/>
        <a:defRPr sz="2000">
          <a:solidFill>
            <a:srgbClr val="77787B"/>
          </a:solidFill>
          <a:latin typeface="+mn-lt"/>
        </a:defRPr>
      </a:lvl5pPr>
      <a:lvl6pPr marL="1812925" indent="-269875" algn="l" rtl="0" eaLnBrk="1" fontAlgn="base" hangingPunct="1">
        <a:spcBef>
          <a:spcPct val="20000"/>
        </a:spcBef>
        <a:spcAft>
          <a:spcPct val="0"/>
        </a:spcAft>
        <a:buChar char="•"/>
        <a:defRPr sz="1400">
          <a:solidFill>
            <a:schemeClr val="tx1"/>
          </a:solidFill>
          <a:latin typeface="+mn-lt"/>
        </a:defRPr>
      </a:lvl6pPr>
      <a:lvl7pPr marL="2270125" indent="-269875" algn="l" rtl="0" eaLnBrk="1" fontAlgn="base" hangingPunct="1">
        <a:spcBef>
          <a:spcPct val="20000"/>
        </a:spcBef>
        <a:spcAft>
          <a:spcPct val="0"/>
        </a:spcAft>
        <a:buChar char="•"/>
        <a:defRPr sz="1400">
          <a:solidFill>
            <a:schemeClr val="tx1"/>
          </a:solidFill>
          <a:latin typeface="+mn-lt"/>
        </a:defRPr>
      </a:lvl7pPr>
      <a:lvl8pPr marL="2727325" indent="-269875" algn="l" rtl="0" eaLnBrk="1" fontAlgn="base" hangingPunct="1">
        <a:spcBef>
          <a:spcPct val="20000"/>
        </a:spcBef>
        <a:spcAft>
          <a:spcPct val="0"/>
        </a:spcAft>
        <a:buChar char="•"/>
        <a:defRPr sz="1400">
          <a:solidFill>
            <a:schemeClr val="tx1"/>
          </a:solidFill>
          <a:latin typeface="+mn-lt"/>
        </a:defRPr>
      </a:lvl8pPr>
      <a:lvl9pPr marL="3184525" indent="-269875" algn="l" rtl="0" eaLnBrk="1" fontAlgn="base" hangingPunct="1">
        <a:spcBef>
          <a:spcPct val="20000"/>
        </a:spcBef>
        <a:spcAft>
          <a:spcPct val="0"/>
        </a:spcAft>
        <a:buChar char="•"/>
        <a:defRPr sz="1400">
          <a:solidFill>
            <a:schemeClr val="tx1"/>
          </a:solidFill>
          <a:latin typeface="+mn-lt"/>
        </a:defRPr>
      </a:lvl9pPr>
    </p:bodyStyle>
    <p:other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1027" name="Rectangle 2"/>
          <p:cNvSpPr>
            <a:spLocks noGrp="1" noChangeArrowheads="1"/>
          </p:cNvSpPr>
          <p:nvPr>
            <p:ph type="title"/>
          </p:nvPr>
        </p:nvSpPr>
        <p:spPr bwMode="auto">
          <a:xfrm>
            <a:off x="431800" y="320848"/>
            <a:ext cx="8280400" cy="523858"/>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title style</a:t>
            </a:r>
            <a:endParaRPr lang="en-GB" dirty="0" smtClean="0"/>
          </a:p>
        </p:txBody>
      </p:sp>
      <p:sp>
        <p:nvSpPr>
          <p:cNvPr id="1028" name="Rectangle 3"/>
          <p:cNvSpPr>
            <a:spLocks noGrp="1" noChangeArrowheads="1"/>
          </p:cNvSpPr>
          <p:nvPr>
            <p:ph type="body" idx="1"/>
          </p:nvPr>
        </p:nvSpPr>
        <p:spPr bwMode="auto">
          <a:xfrm>
            <a:off x="431800" y="1304925"/>
            <a:ext cx="8280400" cy="486092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smtClean="0"/>
          </a:p>
        </p:txBody>
      </p:sp>
      <p:sp>
        <p:nvSpPr>
          <p:cNvPr id="9" name="txtFooterCVLPage"/>
          <p:cNvSpPr txBox="1"/>
          <p:nvPr/>
        </p:nvSpPr>
        <p:spPr>
          <a:xfrm>
            <a:off x="4502999" y="6508750"/>
            <a:ext cx="1079500" cy="192088"/>
          </a:xfrm>
          <a:prstGeom prst="rect">
            <a:avLst/>
          </a:prstGeom>
          <a:noFill/>
        </p:spPr>
        <p:txBody>
          <a:bodyPr lIns="0" tIns="0" rIns="0" bIns="0">
            <a:spAutoFit/>
          </a:bodyPr>
          <a:lstStyle/>
          <a:p>
            <a:pPr>
              <a:lnSpc>
                <a:spcPts val="1700"/>
              </a:lnSpc>
              <a:spcBef>
                <a:spcPts val="0"/>
              </a:spcBef>
              <a:defRPr/>
            </a:pPr>
            <a:fld id="{36834333-EB5F-4CD3-B6DB-72D900744593}" type="slidenum">
              <a:rPr lang="sv-SE">
                <a:solidFill>
                  <a:srgbClr val="77787B"/>
                </a:solidFill>
                <a:latin typeface="Arial"/>
              </a:rPr>
              <a:pPr>
                <a:lnSpc>
                  <a:spcPts val="1700"/>
                </a:lnSpc>
                <a:spcBef>
                  <a:spcPts val="0"/>
                </a:spcBef>
                <a:defRPr/>
              </a:pPr>
              <a:t>‹#›</a:t>
            </a:fld>
            <a:endParaRPr lang="sv-SE" dirty="0">
              <a:solidFill>
                <a:srgbClr val="77787B"/>
              </a:solidFill>
              <a:latin typeface="Arial"/>
            </a:endParaRPr>
          </a:p>
        </p:txBody>
      </p:sp>
      <p:sp>
        <p:nvSpPr>
          <p:cNvPr id="10" name="txtFooterRight"/>
          <p:cNvSpPr txBox="1"/>
          <p:nvPr/>
        </p:nvSpPr>
        <p:spPr>
          <a:xfrm>
            <a:off x="431800" y="6508751"/>
            <a:ext cx="1321844" cy="195631"/>
          </a:xfrm>
          <a:prstGeom prst="rect">
            <a:avLst/>
          </a:prstGeom>
          <a:noFill/>
        </p:spPr>
        <p:txBody>
          <a:bodyPr wrap="square" lIns="0" tIns="0" rIns="0" bIns="0">
            <a:spAutoFit/>
          </a:bodyPr>
          <a:lstStyle/>
          <a:p>
            <a:pPr algn="l">
              <a:lnSpc>
                <a:spcPts val="1700"/>
              </a:lnSpc>
              <a:spcBef>
                <a:spcPts val="0"/>
              </a:spcBef>
              <a:defRPr/>
            </a:pPr>
            <a:r>
              <a:rPr lang="sv-SE" sz="1100" b="1" dirty="0" smtClean="0">
                <a:solidFill>
                  <a:srgbClr val="FF0000"/>
                </a:solidFill>
                <a:latin typeface="Arial"/>
              </a:rPr>
              <a:t>CONFIDENTIAL</a:t>
            </a:r>
            <a:endParaRPr lang="sv-SE" sz="1100" b="1" dirty="0">
              <a:solidFill>
                <a:srgbClr val="FF0000"/>
              </a:solidFill>
              <a:latin typeface="Arial"/>
            </a:endParaRPr>
          </a:p>
        </p:txBody>
      </p:sp>
      <p:pic>
        <p:nvPicPr>
          <p:cNvPr id="6" name="Picture 5" descr="SE_makebelieve(2).png"/>
          <p:cNvPicPr>
            <a:picLocks noChangeAspect="1"/>
          </p:cNvPicPr>
          <p:nvPr/>
        </p:nvPicPr>
        <p:blipFill>
          <a:blip r:embed="rId16" cstate="print"/>
          <a:srcRect b="15392"/>
          <a:stretch>
            <a:fillRect/>
          </a:stretch>
        </p:blipFill>
        <p:spPr>
          <a:xfrm>
            <a:off x="7640877" y="6162804"/>
            <a:ext cx="1456862" cy="695196"/>
          </a:xfrm>
          <a:prstGeom prst="rect">
            <a:avLst/>
          </a:prstGeom>
        </p:spPr>
      </p:pic>
    </p:spTree>
  </p:cSld>
  <p:clrMap bg1="dk2" tx1="lt1" bg2="dk1" tx2="lt2" accent1="accent1" accent2="accent2" accent3="accent3" accent4="accent4" accent5="accent5" accent6="accent6" hlink="hlink" folHlink="folHlink"/>
  <p:sldLayoutIdLst>
    <p:sldLayoutId id="2147483753" r:id="rId1"/>
    <p:sldLayoutId id="2147483754" r:id="rId2"/>
    <p:sldLayoutId id="2147483755" r:id="rId3"/>
    <p:sldLayoutId id="2147483756" r:id="rId4"/>
    <p:sldLayoutId id="2147483757" r:id="rId5"/>
    <p:sldLayoutId id="2147483758" r:id="rId6"/>
    <p:sldLayoutId id="2147483759" r:id="rId7"/>
    <p:sldLayoutId id="2147483760" r:id="rId8"/>
    <p:sldLayoutId id="2147483825" r:id="rId9"/>
    <p:sldLayoutId id="2147483826" r:id="rId10"/>
    <p:sldLayoutId id="2147483827" r:id="rId11"/>
    <p:sldLayoutId id="2147483828" r:id="rId12"/>
    <p:sldLayoutId id="2147483829" r:id="rId13"/>
    <p:sldLayoutId id="2147483830" r:id="rId14"/>
  </p:sldLayoutIdLst>
  <p:timing>
    <p:tnLst>
      <p:par>
        <p:cTn id="1" dur="indefinite" restart="never" nodeType="tmRoot"/>
      </p:par>
    </p:tnLst>
  </p:timing>
  <p:hf hdr="0" ftr="0"/>
  <p:txStyles>
    <p:titleStyle>
      <a:lvl1pPr algn="l" rtl="0" eaLnBrk="1" fontAlgn="base" hangingPunct="1">
        <a:spcBef>
          <a:spcPct val="0"/>
        </a:spcBef>
        <a:spcAft>
          <a:spcPct val="0"/>
        </a:spcAft>
        <a:defRPr sz="2800">
          <a:solidFill>
            <a:schemeClr val="bg1"/>
          </a:solidFill>
          <a:latin typeface="+mj-lt"/>
          <a:ea typeface="+mj-ea"/>
          <a:cs typeface="+mj-cs"/>
        </a:defRPr>
      </a:lvl1pPr>
      <a:lvl2pPr algn="l" rtl="0" eaLnBrk="1" fontAlgn="base" hangingPunct="1">
        <a:spcBef>
          <a:spcPct val="0"/>
        </a:spcBef>
        <a:spcAft>
          <a:spcPct val="0"/>
        </a:spcAft>
        <a:defRPr sz="2800">
          <a:solidFill>
            <a:schemeClr val="tx2"/>
          </a:solidFill>
          <a:latin typeface="American Typewriter SE" pitchFamily="34" charset="0"/>
        </a:defRPr>
      </a:lvl2pPr>
      <a:lvl3pPr algn="l" rtl="0" eaLnBrk="1" fontAlgn="base" hangingPunct="1">
        <a:spcBef>
          <a:spcPct val="0"/>
        </a:spcBef>
        <a:spcAft>
          <a:spcPct val="0"/>
        </a:spcAft>
        <a:defRPr sz="2800">
          <a:solidFill>
            <a:schemeClr val="tx2"/>
          </a:solidFill>
          <a:latin typeface="American Typewriter SE" pitchFamily="34" charset="0"/>
        </a:defRPr>
      </a:lvl3pPr>
      <a:lvl4pPr algn="l" rtl="0" eaLnBrk="1" fontAlgn="base" hangingPunct="1">
        <a:spcBef>
          <a:spcPct val="0"/>
        </a:spcBef>
        <a:spcAft>
          <a:spcPct val="0"/>
        </a:spcAft>
        <a:defRPr sz="2800">
          <a:solidFill>
            <a:schemeClr val="tx2"/>
          </a:solidFill>
          <a:latin typeface="American Typewriter SE" pitchFamily="34" charset="0"/>
        </a:defRPr>
      </a:lvl4pPr>
      <a:lvl5pPr algn="l" rtl="0" eaLnBrk="1" fontAlgn="base" hangingPunct="1">
        <a:spcBef>
          <a:spcPct val="0"/>
        </a:spcBef>
        <a:spcAft>
          <a:spcPct val="0"/>
        </a:spcAft>
        <a:defRPr sz="2800">
          <a:solidFill>
            <a:schemeClr val="tx2"/>
          </a:solidFill>
          <a:latin typeface="American Typewriter SE" pitchFamily="34" charset="0"/>
        </a:defRPr>
      </a:lvl5pPr>
      <a:lvl6pPr marL="457200" algn="l" rtl="0" eaLnBrk="1" fontAlgn="base" hangingPunct="1">
        <a:spcBef>
          <a:spcPct val="0"/>
        </a:spcBef>
        <a:spcAft>
          <a:spcPct val="0"/>
        </a:spcAft>
        <a:defRPr sz="2800">
          <a:solidFill>
            <a:schemeClr val="tx2"/>
          </a:solidFill>
          <a:latin typeface="American Typewriter SE" pitchFamily="34" charset="0"/>
        </a:defRPr>
      </a:lvl6pPr>
      <a:lvl7pPr marL="914400" algn="l" rtl="0" eaLnBrk="1" fontAlgn="base" hangingPunct="1">
        <a:spcBef>
          <a:spcPct val="0"/>
        </a:spcBef>
        <a:spcAft>
          <a:spcPct val="0"/>
        </a:spcAft>
        <a:defRPr sz="2800">
          <a:solidFill>
            <a:schemeClr val="tx2"/>
          </a:solidFill>
          <a:latin typeface="American Typewriter SE" pitchFamily="34" charset="0"/>
        </a:defRPr>
      </a:lvl7pPr>
      <a:lvl8pPr marL="1371600" algn="l" rtl="0" eaLnBrk="1" fontAlgn="base" hangingPunct="1">
        <a:spcBef>
          <a:spcPct val="0"/>
        </a:spcBef>
        <a:spcAft>
          <a:spcPct val="0"/>
        </a:spcAft>
        <a:defRPr sz="2800">
          <a:solidFill>
            <a:schemeClr val="tx2"/>
          </a:solidFill>
          <a:latin typeface="American Typewriter SE" pitchFamily="34" charset="0"/>
        </a:defRPr>
      </a:lvl8pPr>
      <a:lvl9pPr marL="1828800" algn="l" rtl="0" eaLnBrk="1" fontAlgn="base" hangingPunct="1">
        <a:spcBef>
          <a:spcPct val="0"/>
        </a:spcBef>
        <a:spcAft>
          <a:spcPct val="0"/>
        </a:spcAft>
        <a:defRPr sz="2800">
          <a:solidFill>
            <a:schemeClr val="tx2"/>
          </a:solidFill>
          <a:latin typeface="American Typewriter SE" pitchFamily="34" charset="0"/>
        </a:defRPr>
      </a:lvl9pPr>
    </p:titleStyle>
    <p:bodyStyle>
      <a:lvl1pPr marL="174625" indent="-174625" algn="l" rtl="0" eaLnBrk="1" fontAlgn="base" hangingPunct="1">
        <a:spcBef>
          <a:spcPct val="20000"/>
        </a:spcBef>
        <a:spcAft>
          <a:spcPct val="0"/>
        </a:spcAft>
        <a:buClr>
          <a:schemeClr val="bg1"/>
        </a:buClr>
        <a:buChar char="•"/>
        <a:defRPr sz="2400">
          <a:solidFill>
            <a:srgbClr val="77787B"/>
          </a:solidFill>
          <a:latin typeface="+mn-lt"/>
          <a:ea typeface="+mn-ea"/>
          <a:cs typeface="+mn-cs"/>
        </a:defRPr>
      </a:lvl1pPr>
      <a:lvl2pPr marL="450850" indent="-179388" algn="l" rtl="0" eaLnBrk="1" fontAlgn="base" hangingPunct="1">
        <a:spcBef>
          <a:spcPct val="20000"/>
        </a:spcBef>
        <a:spcAft>
          <a:spcPct val="0"/>
        </a:spcAft>
        <a:buClr>
          <a:schemeClr val="bg1"/>
        </a:buClr>
        <a:buChar char="•"/>
        <a:defRPr sz="2000">
          <a:solidFill>
            <a:srgbClr val="77787B"/>
          </a:solidFill>
          <a:latin typeface="+mn-lt"/>
        </a:defRPr>
      </a:lvl2pPr>
      <a:lvl3pPr marL="714375" indent="-171450" algn="l" rtl="0" eaLnBrk="1" fontAlgn="base" hangingPunct="1">
        <a:spcBef>
          <a:spcPct val="20000"/>
        </a:spcBef>
        <a:spcAft>
          <a:spcPct val="0"/>
        </a:spcAft>
        <a:buClr>
          <a:schemeClr val="bg1"/>
        </a:buClr>
        <a:buChar char="•"/>
        <a:defRPr sz="2000">
          <a:solidFill>
            <a:srgbClr val="77787B"/>
          </a:solidFill>
          <a:latin typeface="+mn-lt"/>
        </a:defRPr>
      </a:lvl3pPr>
      <a:lvl4pPr marL="989013" indent="-187325" algn="l" rtl="0" eaLnBrk="1" fontAlgn="base" hangingPunct="1">
        <a:spcBef>
          <a:spcPct val="20000"/>
        </a:spcBef>
        <a:spcAft>
          <a:spcPct val="0"/>
        </a:spcAft>
        <a:buClr>
          <a:schemeClr val="bg1"/>
        </a:buClr>
        <a:buChar char="•"/>
        <a:defRPr sz="2000">
          <a:solidFill>
            <a:srgbClr val="77787B"/>
          </a:solidFill>
          <a:latin typeface="+mn-lt"/>
        </a:defRPr>
      </a:lvl4pPr>
      <a:lvl5pPr marL="1252538" indent="-174625" algn="l" rtl="0" eaLnBrk="1" fontAlgn="base" hangingPunct="1">
        <a:spcBef>
          <a:spcPct val="20000"/>
        </a:spcBef>
        <a:spcAft>
          <a:spcPct val="0"/>
        </a:spcAft>
        <a:buClr>
          <a:schemeClr val="bg1"/>
        </a:buClr>
        <a:buChar char="•"/>
        <a:defRPr sz="2000">
          <a:solidFill>
            <a:srgbClr val="77787B"/>
          </a:solidFill>
          <a:latin typeface="+mn-lt"/>
        </a:defRPr>
      </a:lvl5pPr>
      <a:lvl6pPr marL="1812925" indent="-269875" algn="l" rtl="0" eaLnBrk="1" fontAlgn="base" hangingPunct="1">
        <a:spcBef>
          <a:spcPct val="20000"/>
        </a:spcBef>
        <a:spcAft>
          <a:spcPct val="0"/>
        </a:spcAft>
        <a:buChar char="•"/>
        <a:defRPr sz="1400">
          <a:solidFill>
            <a:schemeClr val="tx1"/>
          </a:solidFill>
          <a:latin typeface="+mn-lt"/>
        </a:defRPr>
      </a:lvl6pPr>
      <a:lvl7pPr marL="2270125" indent="-269875" algn="l" rtl="0" eaLnBrk="1" fontAlgn="base" hangingPunct="1">
        <a:spcBef>
          <a:spcPct val="20000"/>
        </a:spcBef>
        <a:spcAft>
          <a:spcPct val="0"/>
        </a:spcAft>
        <a:buChar char="•"/>
        <a:defRPr sz="1400">
          <a:solidFill>
            <a:schemeClr val="tx1"/>
          </a:solidFill>
          <a:latin typeface="+mn-lt"/>
        </a:defRPr>
      </a:lvl7pPr>
      <a:lvl8pPr marL="2727325" indent="-269875" algn="l" rtl="0" eaLnBrk="1" fontAlgn="base" hangingPunct="1">
        <a:spcBef>
          <a:spcPct val="20000"/>
        </a:spcBef>
        <a:spcAft>
          <a:spcPct val="0"/>
        </a:spcAft>
        <a:buChar char="•"/>
        <a:defRPr sz="1400">
          <a:solidFill>
            <a:schemeClr val="tx1"/>
          </a:solidFill>
          <a:latin typeface="+mn-lt"/>
        </a:defRPr>
      </a:lvl8pPr>
      <a:lvl9pPr marL="3184525" indent="-269875" algn="l" rtl="0" eaLnBrk="1" fontAlgn="base" hangingPunct="1">
        <a:spcBef>
          <a:spcPct val="20000"/>
        </a:spcBef>
        <a:spcAft>
          <a:spcPct val="0"/>
        </a:spcAft>
        <a:buChar char="•"/>
        <a:defRPr sz="1400">
          <a:solidFill>
            <a:schemeClr val="tx1"/>
          </a:solidFill>
          <a:latin typeface="+mn-lt"/>
        </a:defRPr>
      </a:lvl9pPr>
    </p:bodyStyle>
    <p:other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1027" name="Rectangle 2"/>
          <p:cNvSpPr>
            <a:spLocks noGrp="1" noChangeArrowheads="1"/>
          </p:cNvSpPr>
          <p:nvPr>
            <p:ph type="title"/>
          </p:nvPr>
        </p:nvSpPr>
        <p:spPr bwMode="auto">
          <a:xfrm>
            <a:off x="431800" y="320848"/>
            <a:ext cx="8280400" cy="523858"/>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title style</a:t>
            </a:r>
            <a:endParaRPr lang="en-GB" dirty="0" smtClean="0"/>
          </a:p>
        </p:txBody>
      </p:sp>
      <p:sp>
        <p:nvSpPr>
          <p:cNvPr id="1028" name="Rectangle 3"/>
          <p:cNvSpPr>
            <a:spLocks noGrp="1" noChangeArrowheads="1"/>
          </p:cNvSpPr>
          <p:nvPr>
            <p:ph type="body" idx="1"/>
          </p:nvPr>
        </p:nvSpPr>
        <p:spPr bwMode="auto">
          <a:xfrm>
            <a:off x="431800" y="1304925"/>
            <a:ext cx="8280400" cy="486092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smtClean="0"/>
          </a:p>
        </p:txBody>
      </p:sp>
      <p:sp>
        <p:nvSpPr>
          <p:cNvPr id="9" name="txtFooterCVLPage"/>
          <p:cNvSpPr txBox="1"/>
          <p:nvPr/>
        </p:nvSpPr>
        <p:spPr>
          <a:xfrm>
            <a:off x="4502999" y="6508750"/>
            <a:ext cx="1079500" cy="192088"/>
          </a:xfrm>
          <a:prstGeom prst="rect">
            <a:avLst/>
          </a:prstGeom>
          <a:noFill/>
        </p:spPr>
        <p:txBody>
          <a:bodyPr lIns="0" tIns="0" rIns="0" bIns="0">
            <a:spAutoFit/>
          </a:bodyPr>
          <a:lstStyle/>
          <a:p>
            <a:pPr>
              <a:lnSpc>
                <a:spcPts val="1700"/>
              </a:lnSpc>
              <a:spcBef>
                <a:spcPts val="0"/>
              </a:spcBef>
              <a:defRPr/>
            </a:pPr>
            <a:fld id="{36834333-EB5F-4CD3-B6DB-72D900744593}" type="slidenum">
              <a:rPr lang="sv-SE">
                <a:solidFill>
                  <a:srgbClr val="77787B"/>
                </a:solidFill>
                <a:latin typeface="Arial"/>
              </a:rPr>
              <a:pPr>
                <a:lnSpc>
                  <a:spcPts val="1700"/>
                </a:lnSpc>
                <a:spcBef>
                  <a:spcPts val="0"/>
                </a:spcBef>
                <a:defRPr/>
              </a:pPr>
              <a:t>‹#›</a:t>
            </a:fld>
            <a:endParaRPr lang="sv-SE" dirty="0">
              <a:solidFill>
                <a:srgbClr val="77787B"/>
              </a:solidFill>
              <a:latin typeface="Arial"/>
            </a:endParaRPr>
          </a:p>
        </p:txBody>
      </p:sp>
      <p:sp>
        <p:nvSpPr>
          <p:cNvPr id="10" name="txtFooterRight"/>
          <p:cNvSpPr txBox="1"/>
          <p:nvPr/>
        </p:nvSpPr>
        <p:spPr>
          <a:xfrm>
            <a:off x="431800" y="6508751"/>
            <a:ext cx="1321844" cy="195631"/>
          </a:xfrm>
          <a:prstGeom prst="rect">
            <a:avLst/>
          </a:prstGeom>
          <a:noFill/>
        </p:spPr>
        <p:txBody>
          <a:bodyPr wrap="square" lIns="0" tIns="0" rIns="0" bIns="0">
            <a:spAutoFit/>
          </a:bodyPr>
          <a:lstStyle/>
          <a:p>
            <a:pPr algn="l">
              <a:lnSpc>
                <a:spcPts val="1700"/>
              </a:lnSpc>
              <a:spcBef>
                <a:spcPts val="0"/>
              </a:spcBef>
              <a:defRPr/>
            </a:pPr>
            <a:r>
              <a:rPr lang="sv-SE" sz="1100" b="1" dirty="0" smtClean="0">
                <a:solidFill>
                  <a:srgbClr val="FF0000"/>
                </a:solidFill>
                <a:latin typeface="Arial"/>
              </a:rPr>
              <a:t>CONFIDENTIAL</a:t>
            </a:r>
            <a:endParaRPr lang="sv-SE" sz="1100" b="1" dirty="0">
              <a:solidFill>
                <a:srgbClr val="FF0000"/>
              </a:solidFill>
              <a:latin typeface="Arial"/>
            </a:endParaRPr>
          </a:p>
        </p:txBody>
      </p:sp>
      <p:pic>
        <p:nvPicPr>
          <p:cNvPr id="6" name="Picture 5" descr="SE_makebelieve(2).png"/>
          <p:cNvPicPr>
            <a:picLocks noChangeAspect="1"/>
          </p:cNvPicPr>
          <p:nvPr/>
        </p:nvPicPr>
        <p:blipFill>
          <a:blip r:embed="rId16" cstate="print"/>
          <a:srcRect b="15392"/>
          <a:stretch>
            <a:fillRect/>
          </a:stretch>
        </p:blipFill>
        <p:spPr>
          <a:xfrm>
            <a:off x="7640877" y="6162804"/>
            <a:ext cx="1456862" cy="695196"/>
          </a:xfrm>
          <a:prstGeom prst="rect">
            <a:avLst/>
          </a:prstGeom>
        </p:spPr>
      </p:pic>
    </p:spTree>
  </p:cSld>
  <p:clrMap bg1="dk2" tx1="lt1" bg2="dk1" tx2="lt2" accent1="accent1" accent2="accent2" accent3="accent3" accent4="accent4" accent5="accent5" accent6="accent6" hlink="hlink" folHlink="folHlink"/>
  <p:sldLayoutIdLst>
    <p:sldLayoutId id="2147483762" r:id="rId1"/>
    <p:sldLayoutId id="2147483763" r:id="rId2"/>
    <p:sldLayoutId id="2147483764" r:id="rId3"/>
    <p:sldLayoutId id="2147483765" r:id="rId4"/>
    <p:sldLayoutId id="2147483766" r:id="rId5"/>
    <p:sldLayoutId id="2147483767" r:id="rId6"/>
    <p:sldLayoutId id="2147483768" r:id="rId7"/>
    <p:sldLayoutId id="2147483769" r:id="rId8"/>
    <p:sldLayoutId id="2147483819" r:id="rId9"/>
    <p:sldLayoutId id="2147483820" r:id="rId10"/>
    <p:sldLayoutId id="2147483821" r:id="rId11"/>
    <p:sldLayoutId id="2147483822" r:id="rId12"/>
    <p:sldLayoutId id="2147483823" r:id="rId13"/>
    <p:sldLayoutId id="2147483824" r:id="rId14"/>
  </p:sldLayoutIdLst>
  <p:timing>
    <p:tnLst>
      <p:par>
        <p:cTn id="1" dur="indefinite" restart="never" nodeType="tmRoot"/>
      </p:par>
    </p:tnLst>
  </p:timing>
  <p:hf hdr="0" ftr="0"/>
  <p:txStyles>
    <p:titleStyle>
      <a:lvl1pPr algn="l" rtl="0" eaLnBrk="1" fontAlgn="base" hangingPunct="1">
        <a:spcBef>
          <a:spcPct val="0"/>
        </a:spcBef>
        <a:spcAft>
          <a:spcPct val="0"/>
        </a:spcAft>
        <a:defRPr sz="2800">
          <a:solidFill>
            <a:schemeClr val="bg1"/>
          </a:solidFill>
          <a:latin typeface="+mj-lt"/>
          <a:ea typeface="+mj-ea"/>
          <a:cs typeface="+mj-cs"/>
        </a:defRPr>
      </a:lvl1pPr>
      <a:lvl2pPr algn="l" rtl="0" eaLnBrk="1" fontAlgn="base" hangingPunct="1">
        <a:spcBef>
          <a:spcPct val="0"/>
        </a:spcBef>
        <a:spcAft>
          <a:spcPct val="0"/>
        </a:spcAft>
        <a:defRPr sz="2800">
          <a:solidFill>
            <a:schemeClr val="tx2"/>
          </a:solidFill>
          <a:latin typeface="American Typewriter SE" pitchFamily="34" charset="0"/>
        </a:defRPr>
      </a:lvl2pPr>
      <a:lvl3pPr algn="l" rtl="0" eaLnBrk="1" fontAlgn="base" hangingPunct="1">
        <a:spcBef>
          <a:spcPct val="0"/>
        </a:spcBef>
        <a:spcAft>
          <a:spcPct val="0"/>
        </a:spcAft>
        <a:defRPr sz="2800">
          <a:solidFill>
            <a:schemeClr val="tx2"/>
          </a:solidFill>
          <a:latin typeface="American Typewriter SE" pitchFamily="34" charset="0"/>
        </a:defRPr>
      </a:lvl3pPr>
      <a:lvl4pPr algn="l" rtl="0" eaLnBrk="1" fontAlgn="base" hangingPunct="1">
        <a:spcBef>
          <a:spcPct val="0"/>
        </a:spcBef>
        <a:spcAft>
          <a:spcPct val="0"/>
        </a:spcAft>
        <a:defRPr sz="2800">
          <a:solidFill>
            <a:schemeClr val="tx2"/>
          </a:solidFill>
          <a:latin typeface="American Typewriter SE" pitchFamily="34" charset="0"/>
        </a:defRPr>
      </a:lvl4pPr>
      <a:lvl5pPr algn="l" rtl="0" eaLnBrk="1" fontAlgn="base" hangingPunct="1">
        <a:spcBef>
          <a:spcPct val="0"/>
        </a:spcBef>
        <a:spcAft>
          <a:spcPct val="0"/>
        </a:spcAft>
        <a:defRPr sz="2800">
          <a:solidFill>
            <a:schemeClr val="tx2"/>
          </a:solidFill>
          <a:latin typeface="American Typewriter SE" pitchFamily="34" charset="0"/>
        </a:defRPr>
      </a:lvl5pPr>
      <a:lvl6pPr marL="457200" algn="l" rtl="0" eaLnBrk="1" fontAlgn="base" hangingPunct="1">
        <a:spcBef>
          <a:spcPct val="0"/>
        </a:spcBef>
        <a:spcAft>
          <a:spcPct val="0"/>
        </a:spcAft>
        <a:defRPr sz="2800">
          <a:solidFill>
            <a:schemeClr val="tx2"/>
          </a:solidFill>
          <a:latin typeface="American Typewriter SE" pitchFamily="34" charset="0"/>
        </a:defRPr>
      </a:lvl6pPr>
      <a:lvl7pPr marL="914400" algn="l" rtl="0" eaLnBrk="1" fontAlgn="base" hangingPunct="1">
        <a:spcBef>
          <a:spcPct val="0"/>
        </a:spcBef>
        <a:spcAft>
          <a:spcPct val="0"/>
        </a:spcAft>
        <a:defRPr sz="2800">
          <a:solidFill>
            <a:schemeClr val="tx2"/>
          </a:solidFill>
          <a:latin typeface="American Typewriter SE" pitchFamily="34" charset="0"/>
        </a:defRPr>
      </a:lvl7pPr>
      <a:lvl8pPr marL="1371600" algn="l" rtl="0" eaLnBrk="1" fontAlgn="base" hangingPunct="1">
        <a:spcBef>
          <a:spcPct val="0"/>
        </a:spcBef>
        <a:spcAft>
          <a:spcPct val="0"/>
        </a:spcAft>
        <a:defRPr sz="2800">
          <a:solidFill>
            <a:schemeClr val="tx2"/>
          </a:solidFill>
          <a:latin typeface="American Typewriter SE" pitchFamily="34" charset="0"/>
        </a:defRPr>
      </a:lvl8pPr>
      <a:lvl9pPr marL="1828800" algn="l" rtl="0" eaLnBrk="1" fontAlgn="base" hangingPunct="1">
        <a:spcBef>
          <a:spcPct val="0"/>
        </a:spcBef>
        <a:spcAft>
          <a:spcPct val="0"/>
        </a:spcAft>
        <a:defRPr sz="2800">
          <a:solidFill>
            <a:schemeClr val="tx2"/>
          </a:solidFill>
          <a:latin typeface="American Typewriter SE" pitchFamily="34" charset="0"/>
        </a:defRPr>
      </a:lvl9pPr>
    </p:titleStyle>
    <p:bodyStyle>
      <a:lvl1pPr marL="174625" indent="-174625" algn="l" rtl="0" eaLnBrk="1" fontAlgn="base" hangingPunct="1">
        <a:spcBef>
          <a:spcPct val="20000"/>
        </a:spcBef>
        <a:spcAft>
          <a:spcPct val="0"/>
        </a:spcAft>
        <a:buClr>
          <a:schemeClr val="bg1"/>
        </a:buClr>
        <a:buChar char="•"/>
        <a:defRPr sz="2400">
          <a:solidFill>
            <a:srgbClr val="77787B"/>
          </a:solidFill>
          <a:latin typeface="+mn-lt"/>
          <a:ea typeface="+mn-ea"/>
          <a:cs typeface="+mn-cs"/>
        </a:defRPr>
      </a:lvl1pPr>
      <a:lvl2pPr marL="450850" indent="-179388" algn="l" rtl="0" eaLnBrk="1" fontAlgn="base" hangingPunct="1">
        <a:spcBef>
          <a:spcPct val="20000"/>
        </a:spcBef>
        <a:spcAft>
          <a:spcPct val="0"/>
        </a:spcAft>
        <a:buClr>
          <a:schemeClr val="bg1"/>
        </a:buClr>
        <a:buChar char="•"/>
        <a:defRPr sz="2000">
          <a:solidFill>
            <a:srgbClr val="77787B"/>
          </a:solidFill>
          <a:latin typeface="+mn-lt"/>
        </a:defRPr>
      </a:lvl2pPr>
      <a:lvl3pPr marL="714375" indent="-171450" algn="l" rtl="0" eaLnBrk="1" fontAlgn="base" hangingPunct="1">
        <a:spcBef>
          <a:spcPct val="20000"/>
        </a:spcBef>
        <a:spcAft>
          <a:spcPct val="0"/>
        </a:spcAft>
        <a:buClr>
          <a:schemeClr val="bg1"/>
        </a:buClr>
        <a:buChar char="•"/>
        <a:defRPr sz="2000">
          <a:solidFill>
            <a:srgbClr val="77787B"/>
          </a:solidFill>
          <a:latin typeface="+mn-lt"/>
        </a:defRPr>
      </a:lvl3pPr>
      <a:lvl4pPr marL="989013" indent="-187325" algn="l" rtl="0" eaLnBrk="1" fontAlgn="base" hangingPunct="1">
        <a:spcBef>
          <a:spcPct val="20000"/>
        </a:spcBef>
        <a:spcAft>
          <a:spcPct val="0"/>
        </a:spcAft>
        <a:buClr>
          <a:schemeClr val="bg1"/>
        </a:buClr>
        <a:buChar char="•"/>
        <a:defRPr sz="2000">
          <a:solidFill>
            <a:srgbClr val="77787B"/>
          </a:solidFill>
          <a:latin typeface="+mn-lt"/>
        </a:defRPr>
      </a:lvl4pPr>
      <a:lvl5pPr marL="1252538" indent="-174625" algn="l" rtl="0" eaLnBrk="1" fontAlgn="base" hangingPunct="1">
        <a:spcBef>
          <a:spcPct val="20000"/>
        </a:spcBef>
        <a:spcAft>
          <a:spcPct val="0"/>
        </a:spcAft>
        <a:buClr>
          <a:schemeClr val="bg1"/>
        </a:buClr>
        <a:buChar char="•"/>
        <a:defRPr sz="2000">
          <a:solidFill>
            <a:srgbClr val="77787B"/>
          </a:solidFill>
          <a:latin typeface="+mn-lt"/>
        </a:defRPr>
      </a:lvl5pPr>
      <a:lvl6pPr marL="1812925" indent="-269875" algn="l" rtl="0" eaLnBrk="1" fontAlgn="base" hangingPunct="1">
        <a:spcBef>
          <a:spcPct val="20000"/>
        </a:spcBef>
        <a:spcAft>
          <a:spcPct val="0"/>
        </a:spcAft>
        <a:buChar char="•"/>
        <a:defRPr sz="1400">
          <a:solidFill>
            <a:schemeClr val="tx1"/>
          </a:solidFill>
          <a:latin typeface="+mn-lt"/>
        </a:defRPr>
      </a:lvl6pPr>
      <a:lvl7pPr marL="2270125" indent="-269875" algn="l" rtl="0" eaLnBrk="1" fontAlgn="base" hangingPunct="1">
        <a:spcBef>
          <a:spcPct val="20000"/>
        </a:spcBef>
        <a:spcAft>
          <a:spcPct val="0"/>
        </a:spcAft>
        <a:buChar char="•"/>
        <a:defRPr sz="1400">
          <a:solidFill>
            <a:schemeClr val="tx1"/>
          </a:solidFill>
          <a:latin typeface="+mn-lt"/>
        </a:defRPr>
      </a:lvl7pPr>
      <a:lvl8pPr marL="2727325" indent="-269875" algn="l" rtl="0" eaLnBrk="1" fontAlgn="base" hangingPunct="1">
        <a:spcBef>
          <a:spcPct val="20000"/>
        </a:spcBef>
        <a:spcAft>
          <a:spcPct val="0"/>
        </a:spcAft>
        <a:buChar char="•"/>
        <a:defRPr sz="1400">
          <a:solidFill>
            <a:schemeClr val="tx1"/>
          </a:solidFill>
          <a:latin typeface="+mn-lt"/>
        </a:defRPr>
      </a:lvl8pPr>
      <a:lvl9pPr marL="3184525" indent="-269875" algn="l" rtl="0" eaLnBrk="1" fontAlgn="base" hangingPunct="1">
        <a:spcBef>
          <a:spcPct val="20000"/>
        </a:spcBef>
        <a:spcAft>
          <a:spcPct val="0"/>
        </a:spcAft>
        <a:buChar char="•"/>
        <a:defRPr sz="1400">
          <a:solidFill>
            <a:schemeClr val="tx1"/>
          </a:solidFill>
          <a:latin typeface="+mn-lt"/>
        </a:defRPr>
      </a:lvl9pPr>
    </p:bodyStyle>
    <p:other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1027" name="Rectangle 2"/>
          <p:cNvSpPr>
            <a:spLocks noGrp="1" noChangeArrowheads="1"/>
          </p:cNvSpPr>
          <p:nvPr>
            <p:ph type="title"/>
          </p:nvPr>
        </p:nvSpPr>
        <p:spPr bwMode="auto">
          <a:xfrm>
            <a:off x="431800" y="320848"/>
            <a:ext cx="8280400" cy="523858"/>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title style</a:t>
            </a:r>
            <a:endParaRPr lang="en-GB" dirty="0" smtClean="0"/>
          </a:p>
        </p:txBody>
      </p:sp>
      <p:sp>
        <p:nvSpPr>
          <p:cNvPr id="1028" name="Rectangle 3"/>
          <p:cNvSpPr>
            <a:spLocks noGrp="1" noChangeArrowheads="1"/>
          </p:cNvSpPr>
          <p:nvPr>
            <p:ph type="body" idx="1"/>
          </p:nvPr>
        </p:nvSpPr>
        <p:spPr bwMode="auto">
          <a:xfrm>
            <a:off x="431800" y="1304925"/>
            <a:ext cx="8280400" cy="486092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smtClean="0"/>
          </a:p>
        </p:txBody>
      </p:sp>
      <p:sp>
        <p:nvSpPr>
          <p:cNvPr id="9" name="txtFooterCVLPage"/>
          <p:cNvSpPr txBox="1"/>
          <p:nvPr/>
        </p:nvSpPr>
        <p:spPr>
          <a:xfrm>
            <a:off x="4502999" y="6508750"/>
            <a:ext cx="1079500" cy="192088"/>
          </a:xfrm>
          <a:prstGeom prst="rect">
            <a:avLst/>
          </a:prstGeom>
          <a:noFill/>
        </p:spPr>
        <p:txBody>
          <a:bodyPr lIns="0" tIns="0" rIns="0" bIns="0">
            <a:spAutoFit/>
          </a:bodyPr>
          <a:lstStyle/>
          <a:p>
            <a:pPr>
              <a:lnSpc>
                <a:spcPts val="1700"/>
              </a:lnSpc>
              <a:spcBef>
                <a:spcPts val="0"/>
              </a:spcBef>
              <a:defRPr/>
            </a:pPr>
            <a:fld id="{36834333-EB5F-4CD3-B6DB-72D900744593}" type="slidenum">
              <a:rPr lang="sv-SE">
                <a:solidFill>
                  <a:srgbClr val="77787B"/>
                </a:solidFill>
                <a:latin typeface="Arial"/>
              </a:rPr>
              <a:pPr>
                <a:lnSpc>
                  <a:spcPts val="1700"/>
                </a:lnSpc>
                <a:spcBef>
                  <a:spcPts val="0"/>
                </a:spcBef>
                <a:defRPr/>
              </a:pPr>
              <a:t>‹#›</a:t>
            </a:fld>
            <a:endParaRPr lang="sv-SE" dirty="0">
              <a:solidFill>
                <a:srgbClr val="77787B"/>
              </a:solidFill>
              <a:latin typeface="Arial"/>
            </a:endParaRPr>
          </a:p>
        </p:txBody>
      </p:sp>
      <p:sp>
        <p:nvSpPr>
          <p:cNvPr id="10" name="txtFooterRight"/>
          <p:cNvSpPr txBox="1"/>
          <p:nvPr/>
        </p:nvSpPr>
        <p:spPr>
          <a:xfrm>
            <a:off x="431800" y="6508751"/>
            <a:ext cx="1321844" cy="195631"/>
          </a:xfrm>
          <a:prstGeom prst="rect">
            <a:avLst/>
          </a:prstGeom>
          <a:noFill/>
        </p:spPr>
        <p:txBody>
          <a:bodyPr wrap="square" lIns="0" tIns="0" rIns="0" bIns="0">
            <a:spAutoFit/>
          </a:bodyPr>
          <a:lstStyle/>
          <a:p>
            <a:pPr algn="l">
              <a:lnSpc>
                <a:spcPts val="1700"/>
              </a:lnSpc>
              <a:spcBef>
                <a:spcPts val="0"/>
              </a:spcBef>
              <a:defRPr/>
            </a:pPr>
            <a:r>
              <a:rPr lang="sv-SE" sz="1100" b="1" dirty="0" smtClean="0">
                <a:solidFill>
                  <a:srgbClr val="FF0000"/>
                </a:solidFill>
                <a:latin typeface="Arial"/>
              </a:rPr>
              <a:t>CONFIDENTIAL</a:t>
            </a:r>
            <a:endParaRPr lang="sv-SE" sz="1100" b="1" dirty="0">
              <a:solidFill>
                <a:srgbClr val="FF0000"/>
              </a:solidFill>
              <a:latin typeface="Arial"/>
            </a:endParaRPr>
          </a:p>
        </p:txBody>
      </p:sp>
      <p:pic>
        <p:nvPicPr>
          <p:cNvPr id="6" name="Picture 5" descr="SE_makebelieve(2).png"/>
          <p:cNvPicPr>
            <a:picLocks noChangeAspect="1"/>
          </p:cNvPicPr>
          <p:nvPr/>
        </p:nvPicPr>
        <p:blipFill>
          <a:blip r:embed="rId16" cstate="print"/>
          <a:srcRect b="15392"/>
          <a:stretch>
            <a:fillRect/>
          </a:stretch>
        </p:blipFill>
        <p:spPr>
          <a:xfrm>
            <a:off x="7640877" y="6162804"/>
            <a:ext cx="1456862" cy="695196"/>
          </a:xfrm>
          <a:prstGeom prst="rect">
            <a:avLst/>
          </a:prstGeom>
        </p:spPr>
      </p:pic>
    </p:spTree>
  </p:cSld>
  <p:clrMap bg1="dk2" tx1="lt1" bg2="dk1" tx2="lt2" accent1="accent1" accent2="accent2" accent3="accent3" accent4="accent4" accent5="accent5" accent6="accent6" hlink="hlink" folHlink="folHlink"/>
  <p:sldLayoutIdLst>
    <p:sldLayoutId id="2147483771" r:id="rId1"/>
    <p:sldLayoutId id="2147483772" r:id="rId2"/>
    <p:sldLayoutId id="2147483773" r:id="rId3"/>
    <p:sldLayoutId id="2147483774" r:id="rId4"/>
    <p:sldLayoutId id="2147483775" r:id="rId5"/>
    <p:sldLayoutId id="2147483776" r:id="rId6"/>
    <p:sldLayoutId id="2147483777" r:id="rId7"/>
    <p:sldLayoutId id="2147483778" r:id="rId8"/>
    <p:sldLayoutId id="2147483813" r:id="rId9"/>
    <p:sldLayoutId id="2147483814" r:id="rId10"/>
    <p:sldLayoutId id="2147483815" r:id="rId11"/>
    <p:sldLayoutId id="2147483816" r:id="rId12"/>
    <p:sldLayoutId id="2147483817" r:id="rId13"/>
    <p:sldLayoutId id="2147483818" r:id="rId14"/>
  </p:sldLayoutIdLst>
  <p:timing>
    <p:tnLst>
      <p:par>
        <p:cTn id="1" dur="indefinite" restart="never" nodeType="tmRoot"/>
      </p:par>
    </p:tnLst>
  </p:timing>
  <p:hf hdr="0" ftr="0"/>
  <p:txStyles>
    <p:titleStyle>
      <a:lvl1pPr algn="l" rtl="0" eaLnBrk="1" fontAlgn="base" hangingPunct="1">
        <a:spcBef>
          <a:spcPct val="0"/>
        </a:spcBef>
        <a:spcAft>
          <a:spcPct val="0"/>
        </a:spcAft>
        <a:defRPr sz="2800">
          <a:solidFill>
            <a:schemeClr val="bg1"/>
          </a:solidFill>
          <a:latin typeface="+mj-lt"/>
          <a:ea typeface="+mj-ea"/>
          <a:cs typeface="+mj-cs"/>
        </a:defRPr>
      </a:lvl1pPr>
      <a:lvl2pPr algn="l" rtl="0" eaLnBrk="1" fontAlgn="base" hangingPunct="1">
        <a:spcBef>
          <a:spcPct val="0"/>
        </a:spcBef>
        <a:spcAft>
          <a:spcPct val="0"/>
        </a:spcAft>
        <a:defRPr sz="2800">
          <a:solidFill>
            <a:schemeClr val="tx2"/>
          </a:solidFill>
          <a:latin typeface="American Typewriter SE" pitchFamily="34" charset="0"/>
        </a:defRPr>
      </a:lvl2pPr>
      <a:lvl3pPr algn="l" rtl="0" eaLnBrk="1" fontAlgn="base" hangingPunct="1">
        <a:spcBef>
          <a:spcPct val="0"/>
        </a:spcBef>
        <a:spcAft>
          <a:spcPct val="0"/>
        </a:spcAft>
        <a:defRPr sz="2800">
          <a:solidFill>
            <a:schemeClr val="tx2"/>
          </a:solidFill>
          <a:latin typeface="American Typewriter SE" pitchFamily="34" charset="0"/>
        </a:defRPr>
      </a:lvl3pPr>
      <a:lvl4pPr algn="l" rtl="0" eaLnBrk="1" fontAlgn="base" hangingPunct="1">
        <a:spcBef>
          <a:spcPct val="0"/>
        </a:spcBef>
        <a:spcAft>
          <a:spcPct val="0"/>
        </a:spcAft>
        <a:defRPr sz="2800">
          <a:solidFill>
            <a:schemeClr val="tx2"/>
          </a:solidFill>
          <a:latin typeface="American Typewriter SE" pitchFamily="34" charset="0"/>
        </a:defRPr>
      </a:lvl4pPr>
      <a:lvl5pPr algn="l" rtl="0" eaLnBrk="1" fontAlgn="base" hangingPunct="1">
        <a:spcBef>
          <a:spcPct val="0"/>
        </a:spcBef>
        <a:spcAft>
          <a:spcPct val="0"/>
        </a:spcAft>
        <a:defRPr sz="2800">
          <a:solidFill>
            <a:schemeClr val="tx2"/>
          </a:solidFill>
          <a:latin typeface="American Typewriter SE" pitchFamily="34" charset="0"/>
        </a:defRPr>
      </a:lvl5pPr>
      <a:lvl6pPr marL="457200" algn="l" rtl="0" eaLnBrk="1" fontAlgn="base" hangingPunct="1">
        <a:spcBef>
          <a:spcPct val="0"/>
        </a:spcBef>
        <a:spcAft>
          <a:spcPct val="0"/>
        </a:spcAft>
        <a:defRPr sz="2800">
          <a:solidFill>
            <a:schemeClr val="tx2"/>
          </a:solidFill>
          <a:latin typeface="American Typewriter SE" pitchFamily="34" charset="0"/>
        </a:defRPr>
      </a:lvl6pPr>
      <a:lvl7pPr marL="914400" algn="l" rtl="0" eaLnBrk="1" fontAlgn="base" hangingPunct="1">
        <a:spcBef>
          <a:spcPct val="0"/>
        </a:spcBef>
        <a:spcAft>
          <a:spcPct val="0"/>
        </a:spcAft>
        <a:defRPr sz="2800">
          <a:solidFill>
            <a:schemeClr val="tx2"/>
          </a:solidFill>
          <a:latin typeface="American Typewriter SE" pitchFamily="34" charset="0"/>
        </a:defRPr>
      </a:lvl7pPr>
      <a:lvl8pPr marL="1371600" algn="l" rtl="0" eaLnBrk="1" fontAlgn="base" hangingPunct="1">
        <a:spcBef>
          <a:spcPct val="0"/>
        </a:spcBef>
        <a:spcAft>
          <a:spcPct val="0"/>
        </a:spcAft>
        <a:defRPr sz="2800">
          <a:solidFill>
            <a:schemeClr val="tx2"/>
          </a:solidFill>
          <a:latin typeface="American Typewriter SE" pitchFamily="34" charset="0"/>
        </a:defRPr>
      </a:lvl8pPr>
      <a:lvl9pPr marL="1828800" algn="l" rtl="0" eaLnBrk="1" fontAlgn="base" hangingPunct="1">
        <a:spcBef>
          <a:spcPct val="0"/>
        </a:spcBef>
        <a:spcAft>
          <a:spcPct val="0"/>
        </a:spcAft>
        <a:defRPr sz="2800">
          <a:solidFill>
            <a:schemeClr val="tx2"/>
          </a:solidFill>
          <a:latin typeface="American Typewriter SE" pitchFamily="34" charset="0"/>
        </a:defRPr>
      </a:lvl9pPr>
    </p:titleStyle>
    <p:bodyStyle>
      <a:lvl1pPr marL="174625" indent="-174625" algn="l" rtl="0" eaLnBrk="1" fontAlgn="base" hangingPunct="1">
        <a:spcBef>
          <a:spcPct val="20000"/>
        </a:spcBef>
        <a:spcAft>
          <a:spcPct val="0"/>
        </a:spcAft>
        <a:buClr>
          <a:schemeClr val="bg1"/>
        </a:buClr>
        <a:buChar char="•"/>
        <a:defRPr sz="2400">
          <a:solidFill>
            <a:srgbClr val="77787B"/>
          </a:solidFill>
          <a:latin typeface="+mn-lt"/>
          <a:ea typeface="+mn-ea"/>
          <a:cs typeface="+mn-cs"/>
        </a:defRPr>
      </a:lvl1pPr>
      <a:lvl2pPr marL="450850" indent="-179388" algn="l" rtl="0" eaLnBrk="1" fontAlgn="base" hangingPunct="1">
        <a:spcBef>
          <a:spcPct val="20000"/>
        </a:spcBef>
        <a:spcAft>
          <a:spcPct val="0"/>
        </a:spcAft>
        <a:buClr>
          <a:schemeClr val="bg1"/>
        </a:buClr>
        <a:buChar char="•"/>
        <a:defRPr sz="2000">
          <a:solidFill>
            <a:srgbClr val="77787B"/>
          </a:solidFill>
          <a:latin typeface="+mn-lt"/>
        </a:defRPr>
      </a:lvl2pPr>
      <a:lvl3pPr marL="714375" indent="-171450" algn="l" rtl="0" eaLnBrk="1" fontAlgn="base" hangingPunct="1">
        <a:spcBef>
          <a:spcPct val="20000"/>
        </a:spcBef>
        <a:spcAft>
          <a:spcPct val="0"/>
        </a:spcAft>
        <a:buClr>
          <a:schemeClr val="bg1"/>
        </a:buClr>
        <a:buChar char="•"/>
        <a:defRPr sz="2000">
          <a:solidFill>
            <a:srgbClr val="77787B"/>
          </a:solidFill>
          <a:latin typeface="+mn-lt"/>
        </a:defRPr>
      </a:lvl3pPr>
      <a:lvl4pPr marL="989013" indent="-187325" algn="l" rtl="0" eaLnBrk="1" fontAlgn="base" hangingPunct="1">
        <a:spcBef>
          <a:spcPct val="20000"/>
        </a:spcBef>
        <a:spcAft>
          <a:spcPct val="0"/>
        </a:spcAft>
        <a:buClr>
          <a:schemeClr val="bg1"/>
        </a:buClr>
        <a:buChar char="•"/>
        <a:defRPr sz="2000">
          <a:solidFill>
            <a:srgbClr val="77787B"/>
          </a:solidFill>
          <a:latin typeface="+mn-lt"/>
        </a:defRPr>
      </a:lvl4pPr>
      <a:lvl5pPr marL="1252538" indent="-174625" algn="l" rtl="0" eaLnBrk="1" fontAlgn="base" hangingPunct="1">
        <a:spcBef>
          <a:spcPct val="20000"/>
        </a:spcBef>
        <a:spcAft>
          <a:spcPct val="0"/>
        </a:spcAft>
        <a:buClr>
          <a:schemeClr val="bg1"/>
        </a:buClr>
        <a:buChar char="•"/>
        <a:defRPr sz="2000">
          <a:solidFill>
            <a:srgbClr val="77787B"/>
          </a:solidFill>
          <a:latin typeface="+mn-lt"/>
        </a:defRPr>
      </a:lvl5pPr>
      <a:lvl6pPr marL="1812925" indent="-269875" algn="l" rtl="0" eaLnBrk="1" fontAlgn="base" hangingPunct="1">
        <a:spcBef>
          <a:spcPct val="20000"/>
        </a:spcBef>
        <a:spcAft>
          <a:spcPct val="0"/>
        </a:spcAft>
        <a:buChar char="•"/>
        <a:defRPr sz="1400">
          <a:solidFill>
            <a:schemeClr val="tx1"/>
          </a:solidFill>
          <a:latin typeface="+mn-lt"/>
        </a:defRPr>
      </a:lvl6pPr>
      <a:lvl7pPr marL="2270125" indent="-269875" algn="l" rtl="0" eaLnBrk="1" fontAlgn="base" hangingPunct="1">
        <a:spcBef>
          <a:spcPct val="20000"/>
        </a:spcBef>
        <a:spcAft>
          <a:spcPct val="0"/>
        </a:spcAft>
        <a:buChar char="•"/>
        <a:defRPr sz="1400">
          <a:solidFill>
            <a:schemeClr val="tx1"/>
          </a:solidFill>
          <a:latin typeface="+mn-lt"/>
        </a:defRPr>
      </a:lvl7pPr>
      <a:lvl8pPr marL="2727325" indent="-269875" algn="l" rtl="0" eaLnBrk="1" fontAlgn="base" hangingPunct="1">
        <a:spcBef>
          <a:spcPct val="20000"/>
        </a:spcBef>
        <a:spcAft>
          <a:spcPct val="0"/>
        </a:spcAft>
        <a:buChar char="•"/>
        <a:defRPr sz="1400">
          <a:solidFill>
            <a:schemeClr val="tx1"/>
          </a:solidFill>
          <a:latin typeface="+mn-lt"/>
        </a:defRPr>
      </a:lvl8pPr>
      <a:lvl9pPr marL="3184525" indent="-269875" algn="l" rtl="0" eaLnBrk="1" fontAlgn="base" hangingPunct="1">
        <a:spcBef>
          <a:spcPct val="20000"/>
        </a:spcBef>
        <a:spcAft>
          <a:spcPct val="0"/>
        </a:spcAft>
        <a:buChar char="•"/>
        <a:defRPr sz="1400">
          <a:solidFill>
            <a:schemeClr val="tx1"/>
          </a:solidFill>
          <a:latin typeface="+mn-lt"/>
        </a:defRPr>
      </a:lvl9pPr>
    </p:bodyStyle>
    <p:other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1027" name="Rectangle 2"/>
          <p:cNvSpPr>
            <a:spLocks noGrp="1" noChangeArrowheads="1"/>
          </p:cNvSpPr>
          <p:nvPr>
            <p:ph type="title"/>
          </p:nvPr>
        </p:nvSpPr>
        <p:spPr bwMode="auto">
          <a:xfrm>
            <a:off x="431800" y="320848"/>
            <a:ext cx="8280400" cy="523858"/>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title style</a:t>
            </a:r>
            <a:endParaRPr lang="en-GB" dirty="0" smtClean="0"/>
          </a:p>
        </p:txBody>
      </p:sp>
      <p:sp>
        <p:nvSpPr>
          <p:cNvPr id="1028" name="Rectangle 3"/>
          <p:cNvSpPr>
            <a:spLocks noGrp="1" noChangeArrowheads="1"/>
          </p:cNvSpPr>
          <p:nvPr>
            <p:ph type="body" idx="1"/>
          </p:nvPr>
        </p:nvSpPr>
        <p:spPr bwMode="auto">
          <a:xfrm>
            <a:off x="431800" y="1304925"/>
            <a:ext cx="8280400" cy="486092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smtClean="0"/>
          </a:p>
        </p:txBody>
      </p:sp>
      <p:sp>
        <p:nvSpPr>
          <p:cNvPr id="9" name="txtFooterCVLPage"/>
          <p:cNvSpPr txBox="1"/>
          <p:nvPr/>
        </p:nvSpPr>
        <p:spPr>
          <a:xfrm>
            <a:off x="4502999" y="6508750"/>
            <a:ext cx="1079500" cy="192088"/>
          </a:xfrm>
          <a:prstGeom prst="rect">
            <a:avLst/>
          </a:prstGeom>
          <a:noFill/>
        </p:spPr>
        <p:txBody>
          <a:bodyPr lIns="0" tIns="0" rIns="0" bIns="0">
            <a:spAutoFit/>
          </a:bodyPr>
          <a:lstStyle/>
          <a:p>
            <a:pPr>
              <a:lnSpc>
                <a:spcPts val="1700"/>
              </a:lnSpc>
              <a:spcBef>
                <a:spcPts val="0"/>
              </a:spcBef>
              <a:defRPr/>
            </a:pPr>
            <a:fld id="{36834333-EB5F-4CD3-B6DB-72D900744593}" type="slidenum">
              <a:rPr lang="sv-SE">
                <a:solidFill>
                  <a:srgbClr val="77787B"/>
                </a:solidFill>
                <a:latin typeface="Arial"/>
              </a:rPr>
              <a:pPr>
                <a:lnSpc>
                  <a:spcPts val="1700"/>
                </a:lnSpc>
                <a:spcBef>
                  <a:spcPts val="0"/>
                </a:spcBef>
                <a:defRPr/>
              </a:pPr>
              <a:t>‹#›</a:t>
            </a:fld>
            <a:endParaRPr lang="sv-SE" dirty="0">
              <a:solidFill>
                <a:srgbClr val="77787B"/>
              </a:solidFill>
              <a:latin typeface="Arial"/>
            </a:endParaRPr>
          </a:p>
        </p:txBody>
      </p:sp>
      <p:sp>
        <p:nvSpPr>
          <p:cNvPr id="10" name="txtFooterRight"/>
          <p:cNvSpPr txBox="1"/>
          <p:nvPr/>
        </p:nvSpPr>
        <p:spPr>
          <a:xfrm>
            <a:off x="431800" y="6508751"/>
            <a:ext cx="1321844" cy="195631"/>
          </a:xfrm>
          <a:prstGeom prst="rect">
            <a:avLst/>
          </a:prstGeom>
          <a:noFill/>
        </p:spPr>
        <p:txBody>
          <a:bodyPr wrap="square" lIns="0" tIns="0" rIns="0" bIns="0">
            <a:spAutoFit/>
          </a:bodyPr>
          <a:lstStyle/>
          <a:p>
            <a:pPr algn="l">
              <a:lnSpc>
                <a:spcPts val="1700"/>
              </a:lnSpc>
              <a:spcBef>
                <a:spcPts val="0"/>
              </a:spcBef>
              <a:defRPr/>
            </a:pPr>
            <a:r>
              <a:rPr lang="sv-SE" sz="1100" b="1" dirty="0" smtClean="0">
                <a:solidFill>
                  <a:srgbClr val="FF0000"/>
                </a:solidFill>
                <a:latin typeface="Arial"/>
              </a:rPr>
              <a:t>CONFIDENTIAL</a:t>
            </a:r>
            <a:endParaRPr lang="sv-SE" sz="1100" b="1" dirty="0">
              <a:solidFill>
                <a:srgbClr val="FF0000"/>
              </a:solidFill>
              <a:latin typeface="Arial"/>
            </a:endParaRPr>
          </a:p>
        </p:txBody>
      </p:sp>
      <p:pic>
        <p:nvPicPr>
          <p:cNvPr id="6" name="Picture 5" descr="SE_makebelieve(2).png"/>
          <p:cNvPicPr>
            <a:picLocks noChangeAspect="1"/>
          </p:cNvPicPr>
          <p:nvPr/>
        </p:nvPicPr>
        <p:blipFill>
          <a:blip r:embed="rId17" cstate="print"/>
          <a:srcRect b="15392"/>
          <a:stretch>
            <a:fillRect/>
          </a:stretch>
        </p:blipFill>
        <p:spPr>
          <a:xfrm>
            <a:off x="7640877" y="6162804"/>
            <a:ext cx="1456862" cy="695196"/>
          </a:xfrm>
          <a:prstGeom prst="rect">
            <a:avLst/>
          </a:prstGeom>
        </p:spPr>
      </p:pic>
    </p:spTree>
  </p:cSld>
  <p:clrMap bg1="dk2" tx1="lt1" bg2="dk1" tx2="lt2" accent1="accent1" accent2="accent2" accent3="accent3" accent4="accent4" accent5="accent5" accent6="accent6" hlink="hlink" folHlink="folHlink"/>
  <p:sldLayoutIdLst>
    <p:sldLayoutId id="2147483780" r:id="rId1"/>
    <p:sldLayoutId id="2147483781" r:id="rId2"/>
    <p:sldLayoutId id="2147483782" r:id="rId3"/>
    <p:sldLayoutId id="2147483783" r:id="rId4"/>
    <p:sldLayoutId id="2147483784" r:id="rId5"/>
    <p:sldLayoutId id="2147483785" r:id="rId6"/>
    <p:sldLayoutId id="2147483786" r:id="rId7"/>
    <p:sldLayoutId id="2147483787" r:id="rId8"/>
    <p:sldLayoutId id="2147483807" r:id="rId9"/>
    <p:sldLayoutId id="2147483808" r:id="rId10"/>
    <p:sldLayoutId id="2147483809" r:id="rId11"/>
    <p:sldLayoutId id="2147483810" r:id="rId12"/>
    <p:sldLayoutId id="2147483811" r:id="rId13"/>
    <p:sldLayoutId id="2147483812" r:id="rId14"/>
    <p:sldLayoutId id="2147483803" r:id="rId15"/>
  </p:sldLayoutIdLst>
  <p:timing>
    <p:tnLst>
      <p:par>
        <p:cTn id="1" dur="indefinite" restart="never" nodeType="tmRoot"/>
      </p:par>
    </p:tnLst>
  </p:timing>
  <p:hf hdr="0" ftr="0"/>
  <p:txStyles>
    <p:titleStyle>
      <a:lvl1pPr algn="l" rtl="0" eaLnBrk="1" fontAlgn="base" hangingPunct="1">
        <a:spcBef>
          <a:spcPct val="0"/>
        </a:spcBef>
        <a:spcAft>
          <a:spcPct val="0"/>
        </a:spcAft>
        <a:defRPr sz="2800">
          <a:solidFill>
            <a:schemeClr val="bg1"/>
          </a:solidFill>
          <a:latin typeface="+mj-lt"/>
          <a:ea typeface="+mj-ea"/>
          <a:cs typeface="+mj-cs"/>
        </a:defRPr>
      </a:lvl1pPr>
      <a:lvl2pPr algn="l" rtl="0" eaLnBrk="1" fontAlgn="base" hangingPunct="1">
        <a:spcBef>
          <a:spcPct val="0"/>
        </a:spcBef>
        <a:spcAft>
          <a:spcPct val="0"/>
        </a:spcAft>
        <a:defRPr sz="2800">
          <a:solidFill>
            <a:schemeClr val="tx2"/>
          </a:solidFill>
          <a:latin typeface="American Typewriter SE" pitchFamily="34" charset="0"/>
        </a:defRPr>
      </a:lvl2pPr>
      <a:lvl3pPr algn="l" rtl="0" eaLnBrk="1" fontAlgn="base" hangingPunct="1">
        <a:spcBef>
          <a:spcPct val="0"/>
        </a:spcBef>
        <a:spcAft>
          <a:spcPct val="0"/>
        </a:spcAft>
        <a:defRPr sz="2800">
          <a:solidFill>
            <a:schemeClr val="tx2"/>
          </a:solidFill>
          <a:latin typeface="American Typewriter SE" pitchFamily="34" charset="0"/>
        </a:defRPr>
      </a:lvl3pPr>
      <a:lvl4pPr algn="l" rtl="0" eaLnBrk="1" fontAlgn="base" hangingPunct="1">
        <a:spcBef>
          <a:spcPct val="0"/>
        </a:spcBef>
        <a:spcAft>
          <a:spcPct val="0"/>
        </a:spcAft>
        <a:defRPr sz="2800">
          <a:solidFill>
            <a:schemeClr val="tx2"/>
          </a:solidFill>
          <a:latin typeface="American Typewriter SE" pitchFamily="34" charset="0"/>
        </a:defRPr>
      </a:lvl4pPr>
      <a:lvl5pPr algn="l" rtl="0" eaLnBrk="1" fontAlgn="base" hangingPunct="1">
        <a:spcBef>
          <a:spcPct val="0"/>
        </a:spcBef>
        <a:spcAft>
          <a:spcPct val="0"/>
        </a:spcAft>
        <a:defRPr sz="2800">
          <a:solidFill>
            <a:schemeClr val="tx2"/>
          </a:solidFill>
          <a:latin typeface="American Typewriter SE" pitchFamily="34" charset="0"/>
        </a:defRPr>
      </a:lvl5pPr>
      <a:lvl6pPr marL="457200" algn="l" rtl="0" eaLnBrk="1" fontAlgn="base" hangingPunct="1">
        <a:spcBef>
          <a:spcPct val="0"/>
        </a:spcBef>
        <a:spcAft>
          <a:spcPct val="0"/>
        </a:spcAft>
        <a:defRPr sz="2800">
          <a:solidFill>
            <a:schemeClr val="tx2"/>
          </a:solidFill>
          <a:latin typeface="American Typewriter SE" pitchFamily="34" charset="0"/>
        </a:defRPr>
      </a:lvl6pPr>
      <a:lvl7pPr marL="914400" algn="l" rtl="0" eaLnBrk="1" fontAlgn="base" hangingPunct="1">
        <a:spcBef>
          <a:spcPct val="0"/>
        </a:spcBef>
        <a:spcAft>
          <a:spcPct val="0"/>
        </a:spcAft>
        <a:defRPr sz="2800">
          <a:solidFill>
            <a:schemeClr val="tx2"/>
          </a:solidFill>
          <a:latin typeface="American Typewriter SE" pitchFamily="34" charset="0"/>
        </a:defRPr>
      </a:lvl7pPr>
      <a:lvl8pPr marL="1371600" algn="l" rtl="0" eaLnBrk="1" fontAlgn="base" hangingPunct="1">
        <a:spcBef>
          <a:spcPct val="0"/>
        </a:spcBef>
        <a:spcAft>
          <a:spcPct val="0"/>
        </a:spcAft>
        <a:defRPr sz="2800">
          <a:solidFill>
            <a:schemeClr val="tx2"/>
          </a:solidFill>
          <a:latin typeface="American Typewriter SE" pitchFamily="34" charset="0"/>
        </a:defRPr>
      </a:lvl8pPr>
      <a:lvl9pPr marL="1828800" algn="l" rtl="0" eaLnBrk="1" fontAlgn="base" hangingPunct="1">
        <a:spcBef>
          <a:spcPct val="0"/>
        </a:spcBef>
        <a:spcAft>
          <a:spcPct val="0"/>
        </a:spcAft>
        <a:defRPr sz="2800">
          <a:solidFill>
            <a:schemeClr val="tx2"/>
          </a:solidFill>
          <a:latin typeface="American Typewriter SE" pitchFamily="34" charset="0"/>
        </a:defRPr>
      </a:lvl9pPr>
    </p:titleStyle>
    <p:bodyStyle>
      <a:lvl1pPr marL="174625" indent="-174625" algn="l" rtl="0" eaLnBrk="1" fontAlgn="base" hangingPunct="1">
        <a:spcBef>
          <a:spcPct val="20000"/>
        </a:spcBef>
        <a:spcAft>
          <a:spcPct val="0"/>
        </a:spcAft>
        <a:buClr>
          <a:schemeClr val="bg1"/>
        </a:buClr>
        <a:buChar char="•"/>
        <a:defRPr sz="2400">
          <a:solidFill>
            <a:srgbClr val="77787B"/>
          </a:solidFill>
          <a:latin typeface="+mn-lt"/>
          <a:ea typeface="+mn-ea"/>
          <a:cs typeface="+mn-cs"/>
        </a:defRPr>
      </a:lvl1pPr>
      <a:lvl2pPr marL="450850" indent="-179388" algn="l" rtl="0" eaLnBrk="1" fontAlgn="base" hangingPunct="1">
        <a:spcBef>
          <a:spcPct val="20000"/>
        </a:spcBef>
        <a:spcAft>
          <a:spcPct val="0"/>
        </a:spcAft>
        <a:buClr>
          <a:schemeClr val="bg1"/>
        </a:buClr>
        <a:buChar char="•"/>
        <a:defRPr sz="2000">
          <a:solidFill>
            <a:srgbClr val="77787B"/>
          </a:solidFill>
          <a:latin typeface="+mn-lt"/>
        </a:defRPr>
      </a:lvl2pPr>
      <a:lvl3pPr marL="714375" indent="-171450" algn="l" rtl="0" eaLnBrk="1" fontAlgn="base" hangingPunct="1">
        <a:spcBef>
          <a:spcPct val="20000"/>
        </a:spcBef>
        <a:spcAft>
          <a:spcPct val="0"/>
        </a:spcAft>
        <a:buClr>
          <a:schemeClr val="bg1"/>
        </a:buClr>
        <a:buChar char="•"/>
        <a:defRPr sz="2000">
          <a:solidFill>
            <a:srgbClr val="77787B"/>
          </a:solidFill>
          <a:latin typeface="+mn-lt"/>
        </a:defRPr>
      </a:lvl3pPr>
      <a:lvl4pPr marL="989013" indent="-187325" algn="l" rtl="0" eaLnBrk="1" fontAlgn="base" hangingPunct="1">
        <a:spcBef>
          <a:spcPct val="20000"/>
        </a:spcBef>
        <a:spcAft>
          <a:spcPct val="0"/>
        </a:spcAft>
        <a:buClr>
          <a:schemeClr val="bg1"/>
        </a:buClr>
        <a:buChar char="•"/>
        <a:defRPr sz="2000">
          <a:solidFill>
            <a:srgbClr val="77787B"/>
          </a:solidFill>
          <a:latin typeface="+mn-lt"/>
        </a:defRPr>
      </a:lvl4pPr>
      <a:lvl5pPr marL="1252538" indent="-174625" algn="l" rtl="0" eaLnBrk="1" fontAlgn="base" hangingPunct="1">
        <a:spcBef>
          <a:spcPct val="20000"/>
        </a:spcBef>
        <a:spcAft>
          <a:spcPct val="0"/>
        </a:spcAft>
        <a:buClr>
          <a:schemeClr val="bg1"/>
        </a:buClr>
        <a:buChar char="•"/>
        <a:defRPr sz="2000">
          <a:solidFill>
            <a:srgbClr val="77787B"/>
          </a:solidFill>
          <a:latin typeface="+mn-lt"/>
        </a:defRPr>
      </a:lvl5pPr>
      <a:lvl6pPr marL="1812925" indent="-269875" algn="l" rtl="0" eaLnBrk="1" fontAlgn="base" hangingPunct="1">
        <a:spcBef>
          <a:spcPct val="20000"/>
        </a:spcBef>
        <a:spcAft>
          <a:spcPct val="0"/>
        </a:spcAft>
        <a:buChar char="•"/>
        <a:defRPr sz="1400">
          <a:solidFill>
            <a:schemeClr val="tx1"/>
          </a:solidFill>
          <a:latin typeface="+mn-lt"/>
        </a:defRPr>
      </a:lvl6pPr>
      <a:lvl7pPr marL="2270125" indent="-269875" algn="l" rtl="0" eaLnBrk="1" fontAlgn="base" hangingPunct="1">
        <a:spcBef>
          <a:spcPct val="20000"/>
        </a:spcBef>
        <a:spcAft>
          <a:spcPct val="0"/>
        </a:spcAft>
        <a:buChar char="•"/>
        <a:defRPr sz="1400">
          <a:solidFill>
            <a:schemeClr val="tx1"/>
          </a:solidFill>
          <a:latin typeface="+mn-lt"/>
        </a:defRPr>
      </a:lvl7pPr>
      <a:lvl8pPr marL="2727325" indent="-269875" algn="l" rtl="0" eaLnBrk="1" fontAlgn="base" hangingPunct="1">
        <a:spcBef>
          <a:spcPct val="20000"/>
        </a:spcBef>
        <a:spcAft>
          <a:spcPct val="0"/>
        </a:spcAft>
        <a:buChar char="•"/>
        <a:defRPr sz="1400">
          <a:solidFill>
            <a:schemeClr val="tx1"/>
          </a:solidFill>
          <a:latin typeface="+mn-lt"/>
        </a:defRPr>
      </a:lvl8pPr>
      <a:lvl9pPr marL="3184525" indent="-269875" algn="l" rtl="0" eaLnBrk="1" fontAlgn="base" hangingPunct="1">
        <a:spcBef>
          <a:spcPct val="20000"/>
        </a:spcBef>
        <a:spcAft>
          <a:spcPct val="0"/>
        </a:spcAft>
        <a:buChar char="•"/>
        <a:defRPr sz="1400">
          <a:solidFill>
            <a:schemeClr val="tx1"/>
          </a:solidFill>
          <a:latin typeface="+mn-lt"/>
        </a:defRPr>
      </a:lvl9pPr>
    </p:bodyStyle>
    <p:other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1027" name="Rectangle 2"/>
          <p:cNvSpPr>
            <a:spLocks noGrp="1" noChangeArrowheads="1"/>
          </p:cNvSpPr>
          <p:nvPr>
            <p:ph type="title"/>
          </p:nvPr>
        </p:nvSpPr>
        <p:spPr bwMode="auto">
          <a:xfrm>
            <a:off x="431800" y="320848"/>
            <a:ext cx="8280400" cy="523858"/>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title style</a:t>
            </a:r>
            <a:endParaRPr lang="en-GB" dirty="0" smtClean="0"/>
          </a:p>
        </p:txBody>
      </p:sp>
      <p:sp>
        <p:nvSpPr>
          <p:cNvPr id="1028" name="Rectangle 3"/>
          <p:cNvSpPr>
            <a:spLocks noGrp="1" noChangeArrowheads="1"/>
          </p:cNvSpPr>
          <p:nvPr>
            <p:ph type="body" idx="1"/>
          </p:nvPr>
        </p:nvSpPr>
        <p:spPr bwMode="auto">
          <a:xfrm>
            <a:off x="431800" y="1304925"/>
            <a:ext cx="8280400" cy="486092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smtClean="0"/>
          </a:p>
        </p:txBody>
      </p:sp>
      <p:sp>
        <p:nvSpPr>
          <p:cNvPr id="9" name="txtFooterCVLPage"/>
          <p:cNvSpPr txBox="1"/>
          <p:nvPr/>
        </p:nvSpPr>
        <p:spPr>
          <a:xfrm>
            <a:off x="4502999" y="6508750"/>
            <a:ext cx="1079500" cy="192088"/>
          </a:xfrm>
          <a:prstGeom prst="rect">
            <a:avLst/>
          </a:prstGeom>
          <a:noFill/>
        </p:spPr>
        <p:txBody>
          <a:bodyPr lIns="0" tIns="0" rIns="0" bIns="0">
            <a:spAutoFit/>
          </a:bodyPr>
          <a:lstStyle/>
          <a:p>
            <a:pPr>
              <a:lnSpc>
                <a:spcPts val="1700"/>
              </a:lnSpc>
              <a:spcBef>
                <a:spcPts val="0"/>
              </a:spcBef>
              <a:defRPr/>
            </a:pPr>
            <a:fld id="{36834333-EB5F-4CD3-B6DB-72D900744593}" type="slidenum">
              <a:rPr lang="sv-SE">
                <a:solidFill>
                  <a:srgbClr val="77787B"/>
                </a:solidFill>
                <a:latin typeface="Arial"/>
              </a:rPr>
              <a:pPr>
                <a:lnSpc>
                  <a:spcPts val="1700"/>
                </a:lnSpc>
                <a:spcBef>
                  <a:spcPts val="0"/>
                </a:spcBef>
                <a:defRPr/>
              </a:pPr>
              <a:t>‹#›</a:t>
            </a:fld>
            <a:endParaRPr lang="sv-SE" dirty="0">
              <a:solidFill>
                <a:srgbClr val="77787B"/>
              </a:solidFill>
              <a:latin typeface="Arial"/>
            </a:endParaRPr>
          </a:p>
        </p:txBody>
      </p:sp>
      <p:sp>
        <p:nvSpPr>
          <p:cNvPr id="10" name="txtFooterRight"/>
          <p:cNvSpPr txBox="1"/>
          <p:nvPr/>
        </p:nvSpPr>
        <p:spPr>
          <a:xfrm>
            <a:off x="431800" y="6508751"/>
            <a:ext cx="1321844" cy="195631"/>
          </a:xfrm>
          <a:prstGeom prst="rect">
            <a:avLst/>
          </a:prstGeom>
          <a:noFill/>
        </p:spPr>
        <p:txBody>
          <a:bodyPr wrap="square" lIns="0" tIns="0" rIns="0" bIns="0">
            <a:spAutoFit/>
          </a:bodyPr>
          <a:lstStyle/>
          <a:p>
            <a:pPr>
              <a:lnSpc>
                <a:spcPts val="1700"/>
              </a:lnSpc>
              <a:spcBef>
                <a:spcPts val="0"/>
              </a:spcBef>
              <a:defRPr/>
            </a:pPr>
            <a:r>
              <a:rPr lang="sv-SE" sz="1100" b="1" dirty="0" smtClean="0">
                <a:solidFill>
                  <a:srgbClr val="FF0000"/>
                </a:solidFill>
                <a:latin typeface="Arial"/>
              </a:rPr>
              <a:t>CONFIDENTIAL</a:t>
            </a:r>
            <a:endParaRPr lang="sv-SE" sz="1100" b="1" dirty="0">
              <a:solidFill>
                <a:srgbClr val="FF0000"/>
              </a:solidFill>
              <a:latin typeface="Arial"/>
            </a:endParaRPr>
          </a:p>
        </p:txBody>
      </p:sp>
      <p:pic>
        <p:nvPicPr>
          <p:cNvPr id="7" name="Picture 6" descr="SE_makebelieve(2).png"/>
          <p:cNvPicPr>
            <a:picLocks noChangeAspect="1"/>
          </p:cNvPicPr>
          <p:nvPr userDrawn="1"/>
        </p:nvPicPr>
        <p:blipFill>
          <a:blip r:embed="rId10" cstate="print"/>
          <a:srcRect b="15392"/>
          <a:stretch>
            <a:fillRect/>
          </a:stretch>
        </p:blipFill>
        <p:spPr>
          <a:xfrm>
            <a:off x="7640877" y="6162804"/>
            <a:ext cx="1456862" cy="695196"/>
          </a:xfrm>
          <a:prstGeom prst="rect">
            <a:avLst/>
          </a:prstGeom>
        </p:spPr>
      </p:pic>
    </p:spTree>
  </p:cSld>
  <p:clrMap bg1="dk2" tx1="lt1" bg2="dk1" tx2="lt2" accent1="accent1" accent2="accent2" accent3="accent3" accent4="accent4" accent5="accent5" accent6="accent6" hlink="hlink" folHlink="folHlink"/>
  <p:sldLayoutIdLst>
    <p:sldLayoutId id="2147483844" r:id="rId1"/>
    <p:sldLayoutId id="2147483845" r:id="rId2"/>
    <p:sldLayoutId id="2147483846" r:id="rId3"/>
    <p:sldLayoutId id="2147483847" r:id="rId4"/>
    <p:sldLayoutId id="2147483848" r:id="rId5"/>
    <p:sldLayoutId id="2147483849" r:id="rId6"/>
    <p:sldLayoutId id="2147483850" r:id="rId7"/>
    <p:sldLayoutId id="2147483851" r:id="rId8"/>
  </p:sldLayoutIdLst>
  <p:timing>
    <p:tnLst>
      <p:par>
        <p:cTn id="1" dur="indefinite" restart="never" nodeType="tmRoot"/>
      </p:par>
    </p:tnLst>
  </p:timing>
  <p:hf sldNum="0" hdr="0" ftr="0" dt="0"/>
  <p:txStyles>
    <p:titleStyle>
      <a:lvl1pPr algn="l" rtl="0" eaLnBrk="1" fontAlgn="base" hangingPunct="1">
        <a:spcBef>
          <a:spcPct val="0"/>
        </a:spcBef>
        <a:spcAft>
          <a:spcPct val="0"/>
        </a:spcAft>
        <a:defRPr sz="2800">
          <a:solidFill>
            <a:schemeClr val="bg1"/>
          </a:solidFill>
          <a:latin typeface="+mj-lt"/>
          <a:ea typeface="+mj-ea"/>
          <a:cs typeface="+mj-cs"/>
        </a:defRPr>
      </a:lvl1pPr>
      <a:lvl2pPr algn="l" rtl="0" eaLnBrk="1" fontAlgn="base" hangingPunct="1">
        <a:spcBef>
          <a:spcPct val="0"/>
        </a:spcBef>
        <a:spcAft>
          <a:spcPct val="0"/>
        </a:spcAft>
        <a:defRPr sz="2800">
          <a:solidFill>
            <a:schemeClr val="tx2"/>
          </a:solidFill>
          <a:latin typeface="American Typewriter SE" pitchFamily="34" charset="0"/>
        </a:defRPr>
      </a:lvl2pPr>
      <a:lvl3pPr algn="l" rtl="0" eaLnBrk="1" fontAlgn="base" hangingPunct="1">
        <a:spcBef>
          <a:spcPct val="0"/>
        </a:spcBef>
        <a:spcAft>
          <a:spcPct val="0"/>
        </a:spcAft>
        <a:defRPr sz="2800">
          <a:solidFill>
            <a:schemeClr val="tx2"/>
          </a:solidFill>
          <a:latin typeface="American Typewriter SE" pitchFamily="34" charset="0"/>
        </a:defRPr>
      </a:lvl3pPr>
      <a:lvl4pPr algn="l" rtl="0" eaLnBrk="1" fontAlgn="base" hangingPunct="1">
        <a:spcBef>
          <a:spcPct val="0"/>
        </a:spcBef>
        <a:spcAft>
          <a:spcPct val="0"/>
        </a:spcAft>
        <a:defRPr sz="2800">
          <a:solidFill>
            <a:schemeClr val="tx2"/>
          </a:solidFill>
          <a:latin typeface="American Typewriter SE" pitchFamily="34" charset="0"/>
        </a:defRPr>
      </a:lvl4pPr>
      <a:lvl5pPr algn="l" rtl="0" eaLnBrk="1" fontAlgn="base" hangingPunct="1">
        <a:spcBef>
          <a:spcPct val="0"/>
        </a:spcBef>
        <a:spcAft>
          <a:spcPct val="0"/>
        </a:spcAft>
        <a:defRPr sz="2800">
          <a:solidFill>
            <a:schemeClr val="tx2"/>
          </a:solidFill>
          <a:latin typeface="American Typewriter SE" pitchFamily="34" charset="0"/>
        </a:defRPr>
      </a:lvl5pPr>
      <a:lvl6pPr marL="457200" algn="l" rtl="0" eaLnBrk="1" fontAlgn="base" hangingPunct="1">
        <a:spcBef>
          <a:spcPct val="0"/>
        </a:spcBef>
        <a:spcAft>
          <a:spcPct val="0"/>
        </a:spcAft>
        <a:defRPr sz="2800">
          <a:solidFill>
            <a:schemeClr val="tx2"/>
          </a:solidFill>
          <a:latin typeface="American Typewriter SE" pitchFamily="34" charset="0"/>
        </a:defRPr>
      </a:lvl6pPr>
      <a:lvl7pPr marL="914400" algn="l" rtl="0" eaLnBrk="1" fontAlgn="base" hangingPunct="1">
        <a:spcBef>
          <a:spcPct val="0"/>
        </a:spcBef>
        <a:spcAft>
          <a:spcPct val="0"/>
        </a:spcAft>
        <a:defRPr sz="2800">
          <a:solidFill>
            <a:schemeClr val="tx2"/>
          </a:solidFill>
          <a:latin typeface="American Typewriter SE" pitchFamily="34" charset="0"/>
        </a:defRPr>
      </a:lvl7pPr>
      <a:lvl8pPr marL="1371600" algn="l" rtl="0" eaLnBrk="1" fontAlgn="base" hangingPunct="1">
        <a:spcBef>
          <a:spcPct val="0"/>
        </a:spcBef>
        <a:spcAft>
          <a:spcPct val="0"/>
        </a:spcAft>
        <a:defRPr sz="2800">
          <a:solidFill>
            <a:schemeClr val="tx2"/>
          </a:solidFill>
          <a:latin typeface="American Typewriter SE" pitchFamily="34" charset="0"/>
        </a:defRPr>
      </a:lvl8pPr>
      <a:lvl9pPr marL="1828800" algn="l" rtl="0" eaLnBrk="1" fontAlgn="base" hangingPunct="1">
        <a:spcBef>
          <a:spcPct val="0"/>
        </a:spcBef>
        <a:spcAft>
          <a:spcPct val="0"/>
        </a:spcAft>
        <a:defRPr sz="2800">
          <a:solidFill>
            <a:schemeClr val="tx2"/>
          </a:solidFill>
          <a:latin typeface="American Typewriter SE" pitchFamily="34" charset="0"/>
        </a:defRPr>
      </a:lvl9pPr>
    </p:titleStyle>
    <p:bodyStyle>
      <a:lvl1pPr marL="174625" indent="-174625" algn="l" rtl="0" eaLnBrk="1" fontAlgn="base" hangingPunct="1">
        <a:spcBef>
          <a:spcPct val="20000"/>
        </a:spcBef>
        <a:spcAft>
          <a:spcPct val="0"/>
        </a:spcAft>
        <a:buClr>
          <a:schemeClr val="bg1"/>
        </a:buClr>
        <a:buChar char="•"/>
        <a:defRPr sz="2400">
          <a:solidFill>
            <a:srgbClr val="77787B"/>
          </a:solidFill>
          <a:latin typeface="+mn-lt"/>
          <a:ea typeface="+mn-ea"/>
          <a:cs typeface="+mn-cs"/>
        </a:defRPr>
      </a:lvl1pPr>
      <a:lvl2pPr marL="450850" indent="-179388" algn="l" rtl="0" eaLnBrk="1" fontAlgn="base" hangingPunct="1">
        <a:spcBef>
          <a:spcPct val="20000"/>
        </a:spcBef>
        <a:spcAft>
          <a:spcPct val="0"/>
        </a:spcAft>
        <a:buClr>
          <a:schemeClr val="bg1"/>
        </a:buClr>
        <a:buChar char="•"/>
        <a:defRPr sz="2000">
          <a:solidFill>
            <a:srgbClr val="77787B"/>
          </a:solidFill>
          <a:latin typeface="+mn-lt"/>
        </a:defRPr>
      </a:lvl2pPr>
      <a:lvl3pPr marL="714375" indent="-171450" algn="l" rtl="0" eaLnBrk="1" fontAlgn="base" hangingPunct="1">
        <a:spcBef>
          <a:spcPct val="20000"/>
        </a:spcBef>
        <a:spcAft>
          <a:spcPct val="0"/>
        </a:spcAft>
        <a:buClr>
          <a:schemeClr val="bg1"/>
        </a:buClr>
        <a:buChar char="•"/>
        <a:defRPr sz="2000">
          <a:solidFill>
            <a:srgbClr val="77787B"/>
          </a:solidFill>
          <a:latin typeface="+mn-lt"/>
        </a:defRPr>
      </a:lvl3pPr>
      <a:lvl4pPr marL="989013" indent="-187325" algn="l" rtl="0" eaLnBrk="1" fontAlgn="base" hangingPunct="1">
        <a:spcBef>
          <a:spcPct val="20000"/>
        </a:spcBef>
        <a:spcAft>
          <a:spcPct val="0"/>
        </a:spcAft>
        <a:buClr>
          <a:schemeClr val="bg1"/>
        </a:buClr>
        <a:buChar char="•"/>
        <a:defRPr sz="2000">
          <a:solidFill>
            <a:srgbClr val="77787B"/>
          </a:solidFill>
          <a:latin typeface="+mn-lt"/>
        </a:defRPr>
      </a:lvl4pPr>
      <a:lvl5pPr marL="1252538" indent="-174625" algn="l" rtl="0" eaLnBrk="1" fontAlgn="base" hangingPunct="1">
        <a:spcBef>
          <a:spcPct val="20000"/>
        </a:spcBef>
        <a:spcAft>
          <a:spcPct val="0"/>
        </a:spcAft>
        <a:buClr>
          <a:schemeClr val="bg1"/>
        </a:buClr>
        <a:buChar char="•"/>
        <a:defRPr sz="2000">
          <a:solidFill>
            <a:srgbClr val="77787B"/>
          </a:solidFill>
          <a:latin typeface="+mn-lt"/>
        </a:defRPr>
      </a:lvl5pPr>
      <a:lvl6pPr marL="1812925" indent="-269875" algn="l" rtl="0" eaLnBrk="1" fontAlgn="base" hangingPunct="1">
        <a:spcBef>
          <a:spcPct val="20000"/>
        </a:spcBef>
        <a:spcAft>
          <a:spcPct val="0"/>
        </a:spcAft>
        <a:buChar char="•"/>
        <a:defRPr sz="1400">
          <a:solidFill>
            <a:schemeClr val="tx1"/>
          </a:solidFill>
          <a:latin typeface="+mn-lt"/>
        </a:defRPr>
      </a:lvl6pPr>
      <a:lvl7pPr marL="2270125" indent="-269875" algn="l" rtl="0" eaLnBrk="1" fontAlgn="base" hangingPunct="1">
        <a:spcBef>
          <a:spcPct val="20000"/>
        </a:spcBef>
        <a:spcAft>
          <a:spcPct val="0"/>
        </a:spcAft>
        <a:buChar char="•"/>
        <a:defRPr sz="1400">
          <a:solidFill>
            <a:schemeClr val="tx1"/>
          </a:solidFill>
          <a:latin typeface="+mn-lt"/>
        </a:defRPr>
      </a:lvl7pPr>
      <a:lvl8pPr marL="2727325" indent="-269875" algn="l" rtl="0" eaLnBrk="1" fontAlgn="base" hangingPunct="1">
        <a:spcBef>
          <a:spcPct val="20000"/>
        </a:spcBef>
        <a:spcAft>
          <a:spcPct val="0"/>
        </a:spcAft>
        <a:buChar char="•"/>
        <a:defRPr sz="1400">
          <a:solidFill>
            <a:schemeClr val="tx1"/>
          </a:solidFill>
          <a:latin typeface="+mn-lt"/>
        </a:defRPr>
      </a:lvl8pPr>
      <a:lvl9pPr marL="3184525" indent="-269875" algn="l" rtl="0" eaLnBrk="1" fontAlgn="base" hangingPunct="1">
        <a:spcBef>
          <a:spcPct val="20000"/>
        </a:spcBef>
        <a:spcAft>
          <a:spcPct val="0"/>
        </a:spcAft>
        <a:buChar char="•"/>
        <a:defRPr sz="1400">
          <a:solidFill>
            <a:schemeClr val="tx1"/>
          </a:solidFill>
          <a:latin typeface="+mn-lt"/>
        </a:defRPr>
      </a:lvl9pPr>
    </p:bodyStyle>
    <p:other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0.xml"/><Relationship Id="rId1" Type="http://schemas.openxmlformats.org/officeDocument/2006/relationships/slideLayout" Target="../slideLayouts/slideLayout16.xml"/><Relationship Id="rId4" Type="http://schemas.openxmlformats.org/officeDocument/2006/relationships/image" Target="../media/image29.jpeg"/></Relationships>
</file>

<file path=ppt/slides/_rels/slide1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1.xml"/><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2.xml"/><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3.xml"/><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4.xml"/><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6.xml"/><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7.xml"/><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8.xml"/><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2.xml"/><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xml"/><Relationship Id="rId1" Type="http://schemas.openxmlformats.org/officeDocument/2006/relationships/slideLayout" Target="../slideLayouts/slideLayout16.xml"/><Relationship Id="rId4" Type="http://schemas.openxmlformats.org/officeDocument/2006/relationships/hyperlink" Target="http://media01.smartcom.no/Microsite/go.aspx?eventid=4546&amp;urlback=null&amp;bitrate=8205257"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5.xml"/><Relationship Id="rId1" Type="http://schemas.openxmlformats.org/officeDocument/2006/relationships/slideLayout" Target="../slideLayouts/slideLayout16.xml"/><Relationship Id="rId4" Type="http://schemas.openxmlformats.org/officeDocument/2006/relationships/image" Target="../media/image30.png"/></Relationships>
</file>

<file path=ppt/slides/_rels/slide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7.xml"/><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8.xml"/><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normAutofit fontScale="90000"/>
          </a:bodyPr>
          <a:lstStyle/>
          <a:p>
            <a:r>
              <a:rPr lang="en-US" dirty="0" smtClean="0"/>
              <a:t>Android </a:t>
            </a:r>
            <a:r>
              <a:rPr lang="en-US" smtClean="0"/>
              <a:t>Application Development (I)</a:t>
            </a:r>
            <a:r>
              <a:rPr lang="en-US" dirty="0" smtClean="0"/>
              <a:t>	</a:t>
            </a:r>
            <a:endParaRPr lang="en-US" dirty="0"/>
          </a:p>
        </p:txBody>
      </p:sp>
      <p:sp>
        <p:nvSpPr>
          <p:cNvPr id="7" name="Subtitle 6"/>
          <p:cNvSpPr>
            <a:spLocks noGrp="1"/>
          </p:cNvSpPr>
          <p:nvPr>
            <p:ph type="subTitle" idx="1"/>
          </p:nvPr>
        </p:nvSpPr>
        <p:spPr/>
        <p:txBody>
          <a:bodyPr>
            <a:normAutofit/>
          </a:bodyPr>
          <a:lstStyle/>
          <a:p>
            <a:r>
              <a:rPr lang="en-US" dirty="0" smtClean="0">
                <a:solidFill>
                  <a:schemeClr val="tx1">
                    <a:lumMod val="50000"/>
                    <a:lumOff val="50000"/>
                  </a:schemeClr>
                </a:solidFill>
              </a:rPr>
              <a:t>Practice - Requirement</a:t>
            </a:r>
            <a:endParaRPr lang="en-US" dirty="0">
              <a:solidFill>
                <a:schemeClr val="tx1">
                  <a:lumMod val="50000"/>
                  <a:lumOff val="50000"/>
                </a:schemeClr>
              </a:solidFill>
            </a:endParaRPr>
          </a:p>
        </p:txBody>
      </p:sp>
      <p:sp>
        <p:nvSpPr>
          <p:cNvPr id="24" name="Content Placeholder 23"/>
          <p:cNvSpPr>
            <a:spLocks noGrp="1"/>
          </p:cNvSpPr>
          <p:nvPr>
            <p:ph sz="quarter" idx="10"/>
          </p:nvPr>
        </p:nvSpPr>
        <p:spPr/>
        <p:txBody>
          <a:bodyPr/>
          <a:lstStyle/>
          <a:p>
            <a:endParaRPr lang="en-US"/>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idx="1"/>
          </p:nvPr>
        </p:nvSpPr>
        <p:spPr>
          <a:xfrm>
            <a:off x="431800" y="795647"/>
            <a:ext cx="8280400" cy="5370203"/>
          </a:xfrm>
        </p:spPr>
        <p:txBody>
          <a:bodyPr/>
          <a:lstStyle/>
          <a:p>
            <a:pPr marL="174625" lvl="1" indent="-174625"/>
            <a:r>
              <a:rPr lang="en-US" sz="3200" dirty="0" smtClean="0"/>
              <a:t>Why Requirements?</a:t>
            </a:r>
          </a:p>
          <a:p>
            <a:pPr marL="174625" lvl="1" indent="-174625"/>
            <a:r>
              <a:rPr lang="en-US" sz="3200" dirty="0" smtClean="0"/>
              <a:t>What’s User Stories? </a:t>
            </a:r>
          </a:p>
          <a:p>
            <a:pPr marL="174625" lvl="1" indent="-174625"/>
            <a:r>
              <a:rPr lang="en-US" sz="3200" dirty="0" smtClean="0"/>
              <a:t>Summary</a:t>
            </a:r>
            <a:endParaRPr lang="en-US" sz="3200" dirty="0" smtClean="0"/>
          </a:p>
        </p:txBody>
      </p:sp>
      <p:sp>
        <p:nvSpPr>
          <p:cNvPr id="7" name="Rounded Rectangle 6"/>
          <p:cNvSpPr/>
          <p:nvPr/>
        </p:nvSpPr>
        <p:spPr>
          <a:xfrm>
            <a:off x="486888" y="1389413"/>
            <a:ext cx="7623958" cy="617517"/>
          </a:xfrm>
          <a:prstGeom prst="roundRect">
            <a:avLst/>
          </a:prstGeom>
          <a:solidFill>
            <a:schemeClr val="accent1">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Requirement Cont. </a:t>
            </a:r>
            <a:endParaRPr lang="en-US" dirty="0"/>
          </a:p>
        </p:txBody>
      </p:sp>
      <p:sp>
        <p:nvSpPr>
          <p:cNvPr id="3" name="Content Placeholder 2"/>
          <p:cNvSpPr>
            <a:spLocks noGrp="1"/>
          </p:cNvSpPr>
          <p:nvPr>
            <p:ph idx="1"/>
          </p:nvPr>
        </p:nvSpPr>
        <p:spPr>
          <a:xfrm>
            <a:off x="431800" y="795647"/>
            <a:ext cx="8280400" cy="5370203"/>
          </a:xfrm>
        </p:spPr>
        <p:txBody>
          <a:bodyPr/>
          <a:lstStyle/>
          <a:p>
            <a:pPr marL="174625" lvl="1" indent="-174625"/>
            <a:endParaRPr lang="en-US" sz="1600" dirty="0" smtClean="0"/>
          </a:p>
        </p:txBody>
      </p:sp>
      <p:pic>
        <p:nvPicPr>
          <p:cNvPr id="148482" name="Picture 2"/>
          <p:cNvPicPr>
            <a:picLocks noChangeAspect="1" noChangeArrowheads="1"/>
          </p:cNvPicPr>
          <p:nvPr/>
        </p:nvPicPr>
        <p:blipFill>
          <a:blip r:embed="rId3" cstate="print"/>
          <a:srcRect/>
          <a:stretch>
            <a:fillRect/>
          </a:stretch>
        </p:blipFill>
        <p:spPr bwMode="auto">
          <a:xfrm>
            <a:off x="453612" y="807585"/>
            <a:ext cx="7954117" cy="5402602"/>
          </a:xfrm>
          <a:prstGeom prst="rect">
            <a:avLst/>
          </a:prstGeom>
          <a:noFill/>
          <a:ln w="9525">
            <a:noFill/>
            <a:miter lim="800000"/>
            <a:headEnd/>
            <a:tailEnd/>
          </a:ln>
        </p:spPr>
      </p:pic>
      <p:grpSp>
        <p:nvGrpSpPr>
          <p:cNvPr id="7" name="Group 6"/>
          <p:cNvGrpSpPr/>
          <p:nvPr/>
        </p:nvGrpSpPr>
        <p:grpSpPr>
          <a:xfrm>
            <a:off x="859662" y="4975568"/>
            <a:ext cx="2904816" cy="1002606"/>
            <a:chOff x="859662" y="4975568"/>
            <a:chExt cx="2904816" cy="1002606"/>
          </a:xfrm>
        </p:grpSpPr>
        <p:pic>
          <p:nvPicPr>
            <p:cNvPr id="8" name="Picture 7" descr="images.jpg"/>
            <p:cNvPicPr>
              <a:picLocks noChangeAspect="1"/>
            </p:cNvPicPr>
            <p:nvPr/>
          </p:nvPicPr>
          <p:blipFill>
            <a:blip r:embed="rId4" cstate="print"/>
            <a:stretch>
              <a:fillRect/>
            </a:stretch>
          </p:blipFill>
          <p:spPr>
            <a:xfrm>
              <a:off x="859662" y="4975568"/>
              <a:ext cx="802884" cy="1002606"/>
            </a:xfrm>
            <a:prstGeom prst="rect">
              <a:avLst/>
            </a:prstGeom>
          </p:spPr>
        </p:pic>
        <p:sp>
          <p:nvSpPr>
            <p:cNvPr id="9" name="TextBox 8"/>
            <p:cNvSpPr txBox="1"/>
            <p:nvPr/>
          </p:nvSpPr>
          <p:spPr>
            <a:xfrm>
              <a:off x="1686296" y="5082639"/>
              <a:ext cx="2078182" cy="338554"/>
            </a:xfrm>
            <a:prstGeom prst="rect">
              <a:avLst/>
            </a:prstGeom>
            <a:noFill/>
          </p:spPr>
          <p:txBody>
            <a:bodyPr wrap="square" rtlCol="0">
              <a:spAutoFit/>
            </a:bodyPr>
            <a:lstStyle/>
            <a:p>
              <a:pPr>
                <a:buFont typeface="Arial" pitchFamily="34" charset="0"/>
                <a:buChar char="•"/>
              </a:pPr>
              <a:r>
                <a:rPr lang="en-US" sz="1600" dirty="0" smtClean="0">
                  <a:solidFill>
                    <a:srgbClr val="000000"/>
                  </a:solidFill>
                </a:rPr>
                <a:t>What is user story</a:t>
              </a:r>
            </a:p>
          </p:txBody>
        </p:sp>
      </p:grpSp>
      <p:sp>
        <p:nvSpPr>
          <p:cNvPr id="5" name="Rounded Rectangle 4"/>
          <p:cNvSpPr/>
          <p:nvPr/>
        </p:nvSpPr>
        <p:spPr>
          <a:xfrm>
            <a:off x="831273" y="2945081"/>
            <a:ext cx="7232072" cy="320633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xit" presetSubtype="10" fill="hold" grpId="0" nodeType="clickEffect">
                                  <p:stCondLst>
                                    <p:cond delay="0"/>
                                  </p:stCondLst>
                                  <p:childTnLst>
                                    <p:animEffect transition="out" filter="blinds(horizontal)">
                                      <p:cBhvr>
                                        <p:cTn id="6" dur="2000"/>
                                        <p:tgtEl>
                                          <p:spTgt spid="5"/>
                                        </p:tgtEl>
                                      </p:cBhvr>
                                    </p:animEffect>
                                    <p:set>
                                      <p:cBhvr>
                                        <p:cTn id="7" dur="1" fill="hold">
                                          <p:stCondLst>
                                            <p:cond delay="1999"/>
                                          </p:stCondLst>
                                        </p:cTn>
                                        <p:tgtEl>
                                          <p:spTgt spid="5"/>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linds(horizontal)">
                                      <p:cBhvr>
                                        <p:cTn id="12"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Requirement Cont.</a:t>
            </a:r>
            <a:endParaRPr lang="en-US" dirty="0"/>
          </a:p>
        </p:txBody>
      </p:sp>
      <p:sp>
        <p:nvSpPr>
          <p:cNvPr id="3" name="Content Placeholder 2"/>
          <p:cNvSpPr>
            <a:spLocks noGrp="1"/>
          </p:cNvSpPr>
          <p:nvPr>
            <p:ph idx="1"/>
          </p:nvPr>
        </p:nvSpPr>
        <p:spPr>
          <a:xfrm>
            <a:off x="431800" y="795647"/>
            <a:ext cx="8280400" cy="5370203"/>
          </a:xfrm>
        </p:spPr>
        <p:txBody>
          <a:bodyPr/>
          <a:lstStyle/>
          <a:p>
            <a:pPr marL="174625" lvl="1" indent="-174625"/>
            <a:endParaRPr lang="en-US" sz="1600" dirty="0" smtClean="0"/>
          </a:p>
        </p:txBody>
      </p:sp>
      <p:pic>
        <p:nvPicPr>
          <p:cNvPr id="149506" name="Picture 2"/>
          <p:cNvPicPr>
            <a:picLocks noChangeAspect="1" noChangeArrowheads="1"/>
          </p:cNvPicPr>
          <p:nvPr/>
        </p:nvPicPr>
        <p:blipFill>
          <a:blip r:embed="rId3" cstate="print"/>
          <a:srcRect/>
          <a:stretch>
            <a:fillRect/>
          </a:stretch>
        </p:blipFill>
        <p:spPr bwMode="auto">
          <a:xfrm>
            <a:off x="448912" y="783834"/>
            <a:ext cx="7896296" cy="539133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Requirement Cont. </a:t>
            </a:r>
            <a:endParaRPr lang="en-US" dirty="0"/>
          </a:p>
        </p:txBody>
      </p:sp>
      <p:sp>
        <p:nvSpPr>
          <p:cNvPr id="3" name="Content Placeholder 2"/>
          <p:cNvSpPr>
            <a:spLocks noGrp="1"/>
          </p:cNvSpPr>
          <p:nvPr>
            <p:ph idx="1"/>
          </p:nvPr>
        </p:nvSpPr>
        <p:spPr>
          <a:xfrm>
            <a:off x="431800" y="795647"/>
            <a:ext cx="8280400" cy="5370203"/>
          </a:xfrm>
        </p:spPr>
        <p:txBody>
          <a:bodyPr/>
          <a:lstStyle/>
          <a:p>
            <a:pPr marL="174625" lvl="1" indent="-174625"/>
            <a:endParaRPr lang="en-US" sz="1600" dirty="0" smtClean="0"/>
          </a:p>
        </p:txBody>
      </p:sp>
      <p:pic>
        <p:nvPicPr>
          <p:cNvPr id="150530" name="Picture 2"/>
          <p:cNvPicPr>
            <a:picLocks noChangeAspect="1" noChangeArrowheads="1"/>
          </p:cNvPicPr>
          <p:nvPr/>
        </p:nvPicPr>
        <p:blipFill>
          <a:blip r:embed="rId3" cstate="print"/>
          <a:srcRect/>
          <a:stretch>
            <a:fillRect/>
          </a:stretch>
        </p:blipFill>
        <p:spPr bwMode="auto">
          <a:xfrm>
            <a:off x="439387" y="790947"/>
            <a:ext cx="7873340" cy="5371914"/>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Requirement Cont. </a:t>
            </a:r>
            <a:endParaRPr lang="en-US" dirty="0"/>
          </a:p>
        </p:txBody>
      </p:sp>
      <p:sp>
        <p:nvSpPr>
          <p:cNvPr id="3" name="Content Placeholder 2"/>
          <p:cNvSpPr>
            <a:spLocks noGrp="1"/>
          </p:cNvSpPr>
          <p:nvPr>
            <p:ph idx="1"/>
          </p:nvPr>
        </p:nvSpPr>
        <p:spPr>
          <a:xfrm>
            <a:off x="431800" y="795647"/>
            <a:ext cx="8280400" cy="5370203"/>
          </a:xfrm>
        </p:spPr>
        <p:txBody>
          <a:bodyPr/>
          <a:lstStyle/>
          <a:p>
            <a:pPr marL="174625" lvl="1" indent="-174625"/>
            <a:endParaRPr lang="en-US" sz="1600" dirty="0" smtClean="0"/>
          </a:p>
        </p:txBody>
      </p:sp>
      <p:pic>
        <p:nvPicPr>
          <p:cNvPr id="151554" name="Picture 2"/>
          <p:cNvPicPr>
            <a:picLocks noChangeAspect="1" noChangeArrowheads="1"/>
          </p:cNvPicPr>
          <p:nvPr/>
        </p:nvPicPr>
        <p:blipFill>
          <a:blip r:embed="rId3" cstate="print"/>
          <a:srcRect/>
          <a:stretch>
            <a:fillRect/>
          </a:stretch>
        </p:blipFill>
        <p:spPr bwMode="auto">
          <a:xfrm>
            <a:off x="434625" y="788594"/>
            <a:ext cx="7901853" cy="536380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Requirement Cont. </a:t>
            </a:r>
            <a:endParaRPr lang="en-US" dirty="0"/>
          </a:p>
        </p:txBody>
      </p:sp>
      <p:sp>
        <p:nvSpPr>
          <p:cNvPr id="3" name="Content Placeholder 2"/>
          <p:cNvSpPr>
            <a:spLocks noGrp="1"/>
          </p:cNvSpPr>
          <p:nvPr>
            <p:ph idx="1"/>
          </p:nvPr>
        </p:nvSpPr>
        <p:spPr>
          <a:xfrm>
            <a:off x="431800" y="795647"/>
            <a:ext cx="8280400" cy="5370203"/>
          </a:xfrm>
        </p:spPr>
        <p:txBody>
          <a:bodyPr/>
          <a:lstStyle/>
          <a:p>
            <a:pPr marL="174625" lvl="1" indent="-174625"/>
            <a:endParaRPr lang="en-US" sz="1600" dirty="0" smtClean="0"/>
          </a:p>
        </p:txBody>
      </p:sp>
      <p:pic>
        <p:nvPicPr>
          <p:cNvPr id="152578" name="Picture 2"/>
          <p:cNvPicPr>
            <a:picLocks noChangeAspect="1" noChangeArrowheads="1"/>
          </p:cNvPicPr>
          <p:nvPr/>
        </p:nvPicPr>
        <p:blipFill>
          <a:blip r:embed="rId3" cstate="print"/>
          <a:srcRect/>
          <a:stretch>
            <a:fillRect/>
          </a:stretch>
        </p:blipFill>
        <p:spPr bwMode="auto">
          <a:xfrm>
            <a:off x="422749" y="781484"/>
            <a:ext cx="7961120" cy="539368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Requirement Cont. </a:t>
            </a:r>
            <a:endParaRPr lang="en-US" dirty="0"/>
          </a:p>
        </p:txBody>
      </p:sp>
      <p:sp>
        <p:nvSpPr>
          <p:cNvPr id="3" name="Content Placeholder 2"/>
          <p:cNvSpPr>
            <a:spLocks noGrp="1"/>
          </p:cNvSpPr>
          <p:nvPr>
            <p:ph idx="1"/>
          </p:nvPr>
        </p:nvSpPr>
        <p:spPr>
          <a:xfrm>
            <a:off x="431800" y="795647"/>
            <a:ext cx="8280400" cy="5370203"/>
          </a:xfrm>
        </p:spPr>
        <p:txBody>
          <a:bodyPr/>
          <a:lstStyle/>
          <a:p>
            <a:pPr marL="174625" lvl="1" indent="-174625"/>
            <a:endParaRPr lang="en-US" sz="1600" dirty="0" smtClean="0"/>
          </a:p>
        </p:txBody>
      </p:sp>
      <p:pic>
        <p:nvPicPr>
          <p:cNvPr id="153602" name="Picture 2"/>
          <p:cNvPicPr>
            <a:picLocks noChangeAspect="1" noChangeArrowheads="1"/>
          </p:cNvPicPr>
          <p:nvPr/>
        </p:nvPicPr>
        <p:blipFill>
          <a:blip r:embed="rId3" cstate="print"/>
          <a:srcRect/>
          <a:stretch>
            <a:fillRect/>
          </a:stretch>
        </p:blipFill>
        <p:spPr bwMode="auto">
          <a:xfrm>
            <a:off x="453551" y="790945"/>
            <a:ext cx="7998433" cy="540797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Requirement Cont. </a:t>
            </a:r>
            <a:endParaRPr lang="en-US" dirty="0"/>
          </a:p>
        </p:txBody>
      </p:sp>
      <p:sp>
        <p:nvSpPr>
          <p:cNvPr id="3" name="Content Placeholder 2"/>
          <p:cNvSpPr>
            <a:spLocks noGrp="1"/>
          </p:cNvSpPr>
          <p:nvPr>
            <p:ph idx="1"/>
          </p:nvPr>
        </p:nvSpPr>
        <p:spPr>
          <a:xfrm>
            <a:off x="431800" y="795647"/>
            <a:ext cx="8280400" cy="5370203"/>
          </a:xfrm>
        </p:spPr>
        <p:txBody>
          <a:bodyPr/>
          <a:lstStyle/>
          <a:p>
            <a:pPr marL="174625" lvl="1" indent="-174625"/>
            <a:endParaRPr lang="en-US" sz="1600" dirty="0" smtClean="0"/>
          </a:p>
        </p:txBody>
      </p:sp>
      <p:pic>
        <p:nvPicPr>
          <p:cNvPr id="154626" name="Picture 2"/>
          <p:cNvPicPr>
            <a:picLocks noChangeAspect="1" noChangeArrowheads="1"/>
          </p:cNvPicPr>
          <p:nvPr/>
        </p:nvPicPr>
        <p:blipFill>
          <a:blip r:embed="rId3" cstate="print"/>
          <a:srcRect/>
          <a:stretch>
            <a:fillRect/>
          </a:stretch>
        </p:blipFill>
        <p:spPr bwMode="auto">
          <a:xfrm>
            <a:off x="439387" y="793296"/>
            <a:ext cx="7849590" cy="5376151"/>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Requirement Cont.</a:t>
            </a:r>
            <a:endParaRPr lang="en-US" dirty="0"/>
          </a:p>
        </p:txBody>
      </p:sp>
      <p:sp>
        <p:nvSpPr>
          <p:cNvPr id="3" name="Content Placeholder 2"/>
          <p:cNvSpPr>
            <a:spLocks noGrp="1"/>
          </p:cNvSpPr>
          <p:nvPr>
            <p:ph idx="1"/>
          </p:nvPr>
        </p:nvSpPr>
        <p:spPr>
          <a:xfrm>
            <a:off x="431800" y="795647"/>
            <a:ext cx="8280400" cy="5370203"/>
          </a:xfrm>
        </p:spPr>
        <p:txBody>
          <a:bodyPr/>
          <a:lstStyle/>
          <a:p>
            <a:pPr marL="174625" lvl="1" indent="-174625"/>
            <a:endParaRPr lang="en-US" sz="1600" dirty="0" smtClean="0"/>
          </a:p>
        </p:txBody>
      </p:sp>
      <p:pic>
        <p:nvPicPr>
          <p:cNvPr id="160770" name="Picture 2"/>
          <p:cNvPicPr>
            <a:picLocks noChangeAspect="1" noChangeArrowheads="1"/>
          </p:cNvPicPr>
          <p:nvPr/>
        </p:nvPicPr>
        <p:blipFill>
          <a:blip r:embed="rId3" cstate="print"/>
          <a:srcRect/>
          <a:stretch>
            <a:fillRect/>
          </a:stretch>
        </p:blipFill>
        <p:spPr bwMode="auto">
          <a:xfrm>
            <a:off x="444087" y="783834"/>
            <a:ext cx="7951768" cy="5387014"/>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Requirement Cont. </a:t>
            </a:r>
            <a:endParaRPr lang="en-US" dirty="0"/>
          </a:p>
        </p:txBody>
      </p:sp>
      <p:sp>
        <p:nvSpPr>
          <p:cNvPr id="3" name="Content Placeholder 2"/>
          <p:cNvSpPr>
            <a:spLocks noGrp="1"/>
          </p:cNvSpPr>
          <p:nvPr>
            <p:ph idx="1"/>
          </p:nvPr>
        </p:nvSpPr>
        <p:spPr>
          <a:xfrm>
            <a:off x="431800" y="795647"/>
            <a:ext cx="8280400" cy="5370203"/>
          </a:xfrm>
        </p:spPr>
        <p:txBody>
          <a:bodyPr/>
          <a:lstStyle/>
          <a:p>
            <a:pPr marL="174625" lvl="1" indent="-174625"/>
            <a:endParaRPr lang="en-US" sz="1600" dirty="0" smtClean="0"/>
          </a:p>
        </p:txBody>
      </p:sp>
      <p:pic>
        <p:nvPicPr>
          <p:cNvPr id="5" name="Picture 2" descr="http://www.umsl.edu/~sauterv/analysis/graphics/comics/specs/requirements.12906.gif"/>
          <p:cNvPicPr>
            <a:picLocks noChangeAspect="1" noChangeArrowheads="1"/>
          </p:cNvPicPr>
          <p:nvPr/>
        </p:nvPicPr>
        <p:blipFill>
          <a:blip r:embed="rId3" cstate="print"/>
          <a:srcRect/>
          <a:stretch>
            <a:fillRect/>
          </a:stretch>
        </p:blipFill>
        <p:spPr bwMode="auto">
          <a:xfrm>
            <a:off x="409123" y="807563"/>
            <a:ext cx="7476094" cy="581522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idx="1"/>
          </p:nvPr>
        </p:nvSpPr>
        <p:spPr>
          <a:xfrm>
            <a:off x="431800" y="795647"/>
            <a:ext cx="8280400" cy="5370203"/>
          </a:xfrm>
        </p:spPr>
        <p:txBody>
          <a:bodyPr/>
          <a:lstStyle/>
          <a:p>
            <a:pPr marL="174625" lvl="1" indent="-174625"/>
            <a:r>
              <a:rPr lang="en-US" sz="2400" dirty="0" smtClean="0"/>
              <a:t>Self Introduction</a:t>
            </a:r>
          </a:p>
          <a:p>
            <a:pPr marL="174625" lvl="1" indent="-174625"/>
            <a:r>
              <a:rPr lang="en-US" sz="2400" dirty="0" smtClean="0"/>
              <a:t>Intellectual Property Rights</a:t>
            </a:r>
          </a:p>
          <a:p>
            <a:pPr marL="174625" lvl="1" indent="-174625"/>
            <a:r>
              <a:rPr lang="en-US" sz="2400" dirty="0" smtClean="0"/>
              <a:t>Project Introduction</a:t>
            </a:r>
          </a:p>
          <a:p>
            <a:pPr marL="174625" lvl="1" indent="-174625"/>
            <a:r>
              <a:rPr lang="en-US" sz="2400" dirty="0" smtClean="0"/>
              <a:t>Android Introduction</a:t>
            </a:r>
          </a:p>
          <a:p>
            <a:pPr marL="174625" lvl="1" indent="-174625"/>
            <a:r>
              <a:rPr lang="en-US" sz="2400" dirty="0" smtClean="0"/>
              <a:t>Get Started with Android</a:t>
            </a:r>
          </a:p>
          <a:p>
            <a:pPr marL="174625" lvl="1" indent="-174625"/>
            <a:r>
              <a:rPr lang="en-US" sz="2400" dirty="0" smtClean="0"/>
              <a:t>Requirement </a:t>
            </a:r>
          </a:p>
          <a:p>
            <a:pPr marL="174625" lvl="1" indent="-174625"/>
            <a:r>
              <a:rPr lang="en-US" sz="2400" dirty="0" smtClean="0"/>
              <a:t>Object-Oriented Analysis and Design</a:t>
            </a:r>
          </a:p>
          <a:p>
            <a:pPr marL="174625" lvl="1" indent="-174625"/>
            <a:r>
              <a:rPr lang="en-US" sz="2400" dirty="0" smtClean="0"/>
              <a:t>Scrum</a:t>
            </a:r>
          </a:p>
          <a:p>
            <a:pPr marL="174625" lvl="1" indent="-174625"/>
            <a:r>
              <a:rPr lang="en-US" sz="2400" dirty="0" smtClean="0"/>
              <a:t>Coding</a:t>
            </a:r>
          </a:p>
          <a:p>
            <a:pPr marL="174625" lvl="1" indent="-174625"/>
            <a:r>
              <a:rPr lang="en-US" sz="2400" dirty="0" smtClean="0"/>
              <a:t>Acceptance Test Criteria</a:t>
            </a:r>
          </a:p>
          <a:p>
            <a:pPr marL="174625" lvl="1" indent="-174625"/>
            <a:r>
              <a:rPr lang="en-US" sz="2400" dirty="0" smtClean="0"/>
              <a:t>Publish Application</a:t>
            </a:r>
          </a:p>
          <a:p>
            <a:pPr marL="174625" lvl="1" indent="-174625"/>
            <a:endParaRPr lang="en-US" sz="2400" dirty="0" smtClean="0"/>
          </a:p>
        </p:txBody>
      </p:sp>
      <p:sp>
        <p:nvSpPr>
          <p:cNvPr id="4" name="Content Placeholder 3"/>
          <p:cNvSpPr>
            <a:spLocks noGrp="1"/>
          </p:cNvSpPr>
          <p:nvPr>
            <p:ph sz="quarter" idx="10"/>
          </p:nvPr>
        </p:nvSpPr>
        <p:spPr/>
        <p:txBody>
          <a:bodyPr/>
          <a:lstStyle/>
          <a:p>
            <a:endParaRPr lang="en-US"/>
          </a:p>
        </p:txBody>
      </p:sp>
      <p:sp>
        <p:nvSpPr>
          <p:cNvPr id="5" name="Rounded Rectangle 4"/>
          <p:cNvSpPr/>
          <p:nvPr/>
        </p:nvSpPr>
        <p:spPr>
          <a:xfrm>
            <a:off x="570015" y="2973731"/>
            <a:ext cx="5118266" cy="403761"/>
          </a:xfrm>
          <a:prstGeom prst="roundRect">
            <a:avLst/>
          </a:prstGeom>
          <a:solidFill>
            <a:schemeClr val="accent1">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idx="1"/>
          </p:nvPr>
        </p:nvSpPr>
        <p:spPr>
          <a:xfrm>
            <a:off x="431800" y="795647"/>
            <a:ext cx="8280400" cy="5370203"/>
          </a:xfrm>
        </p:spPr>
        <p:txBody>
          <a:bodyPr/>
          <a:lstStyle/>
          <a:p>
            <a:pPr marL="174625" lvl="1" indent="-174625"/>
            <a:r>
              <a:rPr lang="en-US" sz="3200" dirty="0" smtClean="0"/>
              <a:t>Why Requirements?</a:t>
            </a:r>
          </a:p>
          <a:p>
            <a:pPr marL="174625" lvl="1" indent="-174625"/>
            <a:r>
              <a:rPr lang="en-US" sz="3200" dirty="0" smtClean="0"/>
              <a:t>What’s User Stories? </a:t>
            </a:r>
          </a:p>
          <a:p>
            <a:pPr marL="174625" lvl="1" indent="-174625"/>
            <a:r>
              <a:rPr lang="en-US" sz="3200" dirty="0" smtClean="0"/>
              <a:t>Summary</a:t>
            </a:r>
            <a:endParaRPr lang="en-US" sz="3200" dirty="0" smtClean="0"/>
          </a:p>
        </p:txBody>
      </p:sp>
      <p:sp>
        <p:nvSpPr>
          <p:cNvPr id="7" name="Rounded Rectangle 6"/>
          <p:cNvSpPr/>
          <p:nvPr/>
        </p:nvSpPr>
        <p:spPr>
          <a:xfrm>
            <a:off x="498764" y="1912776"/>
            <a:ext cx="7623958" cy="617517"/>
          </a:xfrm>
          <a:prstGeom prst="roundRect">
            <a:avLst/>
          </a:prstGeom>
          <a:solidFill>
            <a:schemeClr val="accent1">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a:xfrm>
            <a:off x="431800" y="795647"/>
            <a:ext cx="8280400" cy="5370203"/>
          </a:xfrm>
        </p:spPr>
        <p:txBody>
          <a:bodyPr/>
          <a:lstStyle/>
          <a:p>
            <a:pPr>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sz="3200" dirty="0" smtClean="0">
                <a:solidFill>
                  <a:srgbClr val="000000"/>
                </a:solidFill>
              </a:rPr>
              <a:t>Requirement</a:t>
            </a:r>
          </a:p>
          <a:p>
            <a:pPr lvl="1">
              <a:buFont typeface="Arial"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sz="2800" dirty="0" smtClean="0">
                <a:solidFill>
                  <a:srgbClr val="000000"/>
                </a:solidFill>
              </a:rPr>
              <a:t>Communication from all’s perspective</a:t>
            </a:r>
          </a:p>
          <a:p>
            <a:pPr lvl="2">
              <a:buFont typeface="Arial"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dirty="0" smtClean="0">
                <a:solidFill>
                  <a:srgbClr val="000000"/>
                </a:solidFill>
              </a:rPr>
              <a:t>Customer </a:t>
            </a:r>
          </a:p>
          <a:p>
            <a:pPr lvl="2">
              <a:buFont typeface="Arial"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dirty="0" smtClean="0">
                <a:solidFill>
                  <a:srgbClr val="000000"/>
                </a:solidFill>
              </a:rPr>
              <a:t>Internal stakeholder</a:t>
            </a:r>
          </a:p>
          <a:p>
            <a:pPr lvl="2">
              <a:buFont typeface="Arial"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dirty="0" smtClean="0">
                <a:solidFill>
                  <a:srgbClr val="000000"/>
                </a:solidFill>
              </a:rPr>
              <a:t>Engineering project/product team</a:t>
            </a:r>
          </a:p>
          <a:p>
            <a:pPr lvl="2">
              <a:buFont typeface="Arial"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dirty="0" smtClean="0">
                <a:solidFill>
                  <a:srgbClr val="000000"/>
                </a:solidFill>
              </a:rPr>
              <a:t>SW development</a:t>
            </a:r>
          </a:p>
          <a:p>
            <a:pPr lvl="1">
              <a:buFont typeface="Arial"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sz="2800" dirty="0" smtClean="0">
                <a:solidFill>
                  <a:srgbClr val="000000"/>
                </a:solidFill>
              </a:rPr>
              <a:t>Balance between business and engineering</a:t>
            </a:r>
          </a:p>
          <a:p>
            <a:pPr lvl="2">
              <a:buFont typeface="Arial"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dirty="0" smtClean="0">
                <a:solidFill>
                  <a:srgbClr val="000000"/>
                </a:solidFill>
              </a:rPr>
              <a:t>Close collaboration </a:t>
            </a:r>
          </a:p>
          <a:p>
            <a:pPr lvl="2">
              <a:buFont typeface="Arial"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dirty="0" smtClean="0">
                <a:solidFill>
                  <a:srgbClr val="000000"/>
                </a:solidFill>
              </a:rPr>
              <a:t>Market/Business value VS. technique possibility/cost</a:t>
            </a:r>
          </a:p>
          <a:p>
            <a:pPr lvl="1">
              <a:buFont typeface="Arial"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sz="2800" dirty="0" smtClean="0">
                <a:solidFill>
                  <a:srgbClr val="000000"/>
                </a:solidFill>
              </a:rPr>
              <a:t>Iteratively work with requirement</a:t>
            </a:r>
          </a:p>
          <a:p>
            <a:pPr lvl="2">
              <a:buFont typeface="Arial"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dirty="0" smtClean="0">
                <a:solidFill>
                  <a:srgbClr val="000000"/>
                </a:solidFill>
              </a:rPr>
              <a:t>Make decision based on current information</a:t>
            </a:r>
          </a:p>
          <a:p>
            <a:pPr lvl="2">
              <a:buFont typeface="Arial"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dirty="0" smtClean="0">
                <a:solidFill>
                  <a:srgbClr val="000000"/>
                </a:solidFill>
              </a:rPr>
              <a:t>Spread decision across development team</a:t>
            </a: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a:xfrm>
            <a:off x="431800" y="795647"/>
            <a:ext cx="8280400" cy="5370203"/>
          </a:xfrm>
        </p:spPr>
        <p:txBody>
          <a:bodyPr/>
          <a:lstStyle/>
          <a:p>
            <a:pPr>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sz="3200" dirty="0" smtClean="0">
                <a:solidFill>
                  <a:srgbClr val="000000"/>
                </a:solidFill>
              </a:rPr>
              <a:t>User Story</a:t>
            </a:r>
          </a:p>
          <a:p>
            <a:pPr lvl="1">
              <a:buFont typeface="Arial"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sz="2800" dirty="0" smtClean="0">
                <a:solidFill>
                  <a:srgbClr val="000000"/>
                </a:solidFill>
              </a:rPr>
              <a:t>What’s user story</a:t>
            </a:r>
          </a:p>
          <a:p>
            <a:pPr lvl="2">
              <a:buFont typeface="Arial"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dirty="0" smtClean="0">
                <a:solidFill>
                  <a:srgbClr val="000000"/>
                </a:solidFill>
              </a:rPr>
              <a:t>Describe the full scenarios of something that end user can do with system</a:t>
            </a:r>
          </a:p>
          <a:p>
            <a:pPr lvl="1">
              <a:buFont typeface="Arial"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sz="2800" dirty="0" smtClean="0">
                <a:solidFill>
                  <a:srgbClr val="000000"/>
                </a:solidFill>
              </a:rPr>
              <a:t>Three Cs contained in user story</a:t>
            </a:r>
          </a:p>
          <a:p>
            <a:pPr lvl="2">
              <a:buFont typeface="Arial"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dirty="0" smtClean="0">
                <a:solidFill>
                  <a:srgbClr val="000000"/>
                </a:solidFill>
              </a:rPr>
              <a:t>Conversation, Confirmation and Card</a:t>
            </a:r>
          </a:p>
          <a:p>
            <a:pPr lvl="1">
              <a:buFont typeface="Arial"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sz="2800" dirty="0" smtClean="0">
                <a:solidFill>
                  <a:srgbClr val="000000"/>
                </a:solidFill>
              </a:rPr>
              <a:t>What shall we converse about user story?</a:t>
            </a:r>
            <a:endParaRPr lang="en-US" dirty="0" smtClean="0">
              <a:solidFill>
                <a:srgbClr val="000000"/>
              </a:solidFill>
            </a:endParaRPr>
          </a:p>
          <a:p>
            <a:pPr lvl="2">
              <a:buFont typeface="Arial"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dirty="0" smtClean="0">
                <a:solidFill>
                  <a:srgbClr val="000000"/>
                </a:solidFill>
              </a:rPr>
              <a:t>User roles/Personas, Customer-valued functionality/Goal, Reason/Purpose and Quality</a:t>
            </a:r>
          </a:p>
          <a:p>
            <a:pPr lvl="1">
              <a:buFont typeface="Arial"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sz="2800" dirty="0" smtClean="0">
                <a:solidFill>
                  <a:srgbClr val="000000"/>
                </a:solidFill>
              </a:rPr>
              <a:t>User story card</a:t>
            </a:r>
          </a:p>
          <a:p>
            <a:pPr lvl="1">
              <a:buFont typeface="Arial"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sz="2800" dirty="0" smtClean="0">
                <a:solidFill>
                  <a:srgbClr val="000000"/>
                </a:solidFill>
              </a:rPr>
              <a:t>Execution of user story</a:t>
            </a:r>
          </a:p>
          <a:p>
            <a:pPr lvl="2">
              <a:buFont typeface="Arial"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dirty="0" smtClean="0">
                <a:solidFill>
                  <a:srgbClr val="000000"/>
                </a:solidFill>
              </a:rPr>
              <a:t>User story -&gt; Acceptance Test Case (Mapped to Acceptance criteria -&gt; Acceptance Criteria Satistified -&gt; User story completed)</a:t>
            </a: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Requirement Cont. </a:t>
            </a:r>
            <a:endParaRPr lang="en-US" dirty="0"/>
          </a:p>
        </p:txBody>
      </p:sp>
      <p:sp>
        <p:nvSpPr>
          <p:cNvPr id="3" name="Content Placeholder 2"/>
          <p:cNvSpPr>
            <a:spLocks noGrp="1"/>
          </p:cNvSpPr>
          <p:nvPr>
            <p:ph idx="1"/>
          </p:nvPr>
        </p:nvSpPr>
        <p:spPr>
          <a:xfrm>
            <a:off x="431800" y="795647"/>
            <a:ext cx="8280400" cy="5370203"/>
          </a:xfrm>
        </p:spPr>
        <p:txBody>
          <a:bodyPr/>
          <a:lstStyle/>
          <a:p>
            <a:pPr marL="174625" lvl="1" indent="-174625"/>
            <a:endParaRPr lang="en-US" sz="1600" dirty="0" smtClean="0"/>
          </a:p>
        </p:txBody>
      </p:sp>
      <p:pic>
        <p:nvPicPr>
          <p:cNvPr id="161794" name="Picture 2"/>
          <p:cNvPicPr>
            <a:picLocks noChangeAspect="1" noChangeArrowheads="1"/>
          </p:cNvPicPr>
          <p:nvPr/>
        </p:nvPicPr>
        <p:blipFill>
          <a:blip r:embed="rId3" cstate="print"/>
          <a:srcRect/>
          <a:stretch>
            <a:fillRect/>
          </a:stretch>
        </p:blipFill>
        <p:spPr bwMode="auto">
          <a:xfrm>
            <a:off x="417986" y="790945"/>
            <a:ext cx="8051533" cy="54792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a:xfrm>
            <a:off x="431800" y="795647"/>
            <a:ext cx="8280400" cy="5370203"/>
          </a:xfrm>
        </p:spPr>
        <p:txBody>
          <a:bodyPr/>
          <a:lstStyle/>
          <a:p>
            <a:pPr marL="174625" lvl="1" indent="-174625"/>
            <a:r>
              <a:rPr lang="en-US" sz="3200" dirty="0" smtClean="0"/>
              <a:t>Why Requirements?</a:t>
            </a:r>
          </a:p>
          <a:p>
            <a:pPr marL="174625" lvl="1" indent="-174625"/>
            <a:r>
              <a:rPr lang="en-US" sz="3200" dirty="0" smtClean="0"/>
              <a:t>What’s User Stories? </a:t>
            </a:r>
          </a:p>
          <a:p>
            <a:pPr marL="174625" lvl="1" indent="-174625"/>
            <a:r>
              <a:rPr lang="en-US" sz="3200" dirty="0" smtClean="0"/>
              <a:t>Summary</a:t>
            </a:r>
            <a:endParaRPr lang="en-US" sz="3200" dirty="0" smtClean="0"/>
          </a:p>
        </p:txBody>
      </p:sp>
      <p:sp>
        <p:nvSpPr>
          <p:cNvPr id="7" name="Rounded Rectangle 6"/>
          <p:cNvSpPr/>
          <p:nvPr/>
        </p:nvSpPr>
        <p:spPr>
          <a:xfrm>
            <a:off x="510639" y="771896"/>
            <a:ext cx="7623958" cy="617517"/>
          </a:xfrm>
          <a:prstGeom prst="roundRect">
            <a:avLst/>
          </a:prstGeom>
          <a:solidFill>
            <a:schemeClr val="accent1">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Requirement </a:t>
            </a:r>
            <a:endParaRPr lang="en-US" dirty="0"/>
          </a:p>
        </p:txBody>
      </p:sp>
      <p:sp>
        <p:nvSpPr>
          <p:cNvPr id="3" name="Content Placeholder 2"/>
          <p:cNvSpPr>
            <a:spLocks noGrp="1"/>
          </p:cNvSpPr>
          <p:nvPr>
            <p:ph idx="1"/>
          </p:nvPr>
        </p:nvSpPr>
        <p:spPr>
          <a:xfrm>
            <a:off x="431800" y="795647"/>
            <a:ext cx="8280400" cy="5370203"/>
          </a:xfrm>
        </p:spPr>
        <p:txBody>
          <a:bodyPr/>
          <a:lstStyle/>
          <a:p>
            <a:pPr marL="174625" lvl="1" indent="-174625"/>
            <a:endParaRPr lang="en-US" sz="1600" dirty="0" smtClean="0"/>
          </a:p>
        </p:txBody>
      </p:sp>
      <p:pic>
        <p:nvPicPr>
          <p:cNvPr id="142342" name="Picture 6"/>
          <p:cNvPicPr>
            <a:picLocks noChangeAspect="1" noChangeArrowheads="1"/>
          </p:cNvPicPr>
          <p:nvPr/>
        </p:nvPicPr>
        <p:blipFill>
          <a:blip r:embed="rId3" cstate="print"/>
          <a:srcRect/>
          <a:stretch>
            <a:fillRect/>
          </a:stretch>
        </p:blipFill>
        <p:spPr bwMode="auto">
          <a:xfrm>
            <a:off x="484477" y="786246"/>
            <a:ext cx="7994505" cy="5391884"/>
          </a:xfrm>
          <a:prstGeom prst="rect">
            <a:avLst/>
          </a:prstGeom>
          <a:noFill/>
          <a:ln w="9525">
            <a:noFill/>
            <a:miter lim="800000"/>
            <a:headEnd/>
            <a:tailEnd/>
          </a:ln>
        </p:spPr>
      </p:pic>
      <p:sp>
        <p:nvSpPr>
          <p:cNvPr id="10" name="TextBox 9"/>
          <p:cNvSpPr txBox="1"/>
          <p:nvPr/>
        </p:nvSpPr>
        <p:spPr>
          <a:xfrm>
            <a:off x="997527" y="5367647"/>
            <a:ext cx="3740728" cy="400110"/>
          </a:xfrm>
          <a:prstGeom prst="rect">
            <a:avLst/>
          </a:prstGeom>
          <a:noFill/>
        </p:spPr>
        <p:txBody>
          <a:bodyPr wrap="square" rtlCol="0">
            <a:spAutoFit/>
          </a:bodyPr>
          <a:lstStyle/>
          <a:p>
            <a:r>
              <a:rPr lang="en-US" sz="2000" dirty="0" smtClean="0">
                <a:solidFill>
                  <a:srgbClr val="0070C0"/>
                </a:solidFill>
              </a:rPr>
              <a:t>[</a:t>
            </a:r>
            <a:r>
              <a:rPr lang="en-US" sz="2000" dirty="0" smtClean="0">
                <a:solidFill>
                  <a:srgbClr val="000000"/>
                </a:solidFill>
                <a:hlinkClick r:id="rId4"/>
              </a:rPr>
              <a:t>Go to Online Training Course</a:t>
            </a:r>
            <a:r>
              <a:rPr lang="en-US" sz="2000" dirty="0" smtClean="0">
                <a:solidFill>
                  <a:srgbClr val="0070C0"/>
                </a:solidFill>
              </a:rPr>
              <a:t>]</a:t>
            </a:r>
            <a:endParaRPr lang="en-US" sz="2000" dirty="0">
              <a:solidFill>
                <a:srgbClr val="0070C0"/>
              </a:solidFill>
            </a:endParaRPr>
          </a:p>
        </p:txBody>
      </p:sp>
      <p:sp>
        <p:nvSpPr>
          <p:cNvPr id="11" name="Right Arrow 10"/>
          <p:cNvSpPr/>
          <p:nvPr/>
        </p:nvSpPr>
        <p:spPr>
          <a:xfrm>
            <a:off x="629392" y="5427023"/>
            <a:ext cx="344385" cy="356260"/>
          </a:xfrm>
          <a:prstGeom prst="right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a:off x="938151" y="2137558"/>
            <a:ext cx="6816436" cy="266007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xit" presetSubtype="10" fill="hold" grpId="0" nodeType="clickEffect">
                                  <p:stCondLst>
                                    <p:cond delay="0"/>
                                  </p:stCondLst>
                                  <p:childTnLst>
                                    <p:animEffect transition="out" filter="blinds(horizontal)">
                                      <p:cBhvr>
                                        <p:cTn id="6" dur="2000"/>
                                        <p:tgtEl>
                                          <p:spTgt spid="7"/>
                                        </p:tgtEl>
                                      </p:cBhvr>
                                    </p:animEffect>
                                    <p:set>
                                      <p:cBhvr>
                                        <p:cTn id="7" dur="1" fill="hold">
                                          <p:stCondLst>
                                            <p:cond delay="19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Requirement Cont. </a:t>
            </a:r>
            <a:endParaRPr lang="en-US" dirty="0"/>
          </a:p>
        </p:txBody>
      </p:sp>
      <p:sp>
        <p:nvSpPr>
          <p:cNvPr id="3" name="Content Placeholder 2"/>
          <p:cNvSpPr>
            <a:spLocks noGrp="1"/>
          </p:cNvSpPr>
          <p:nvPr>
            <p:ph idx="1"/>
          </p:nvPr>
        </p:nvSpPr>
        <p:spPr>
          <a:xfrm>
            <a:off x="431800" y="795647"/>
            <a:ext cx="8280400" cy="5370203"/>
          </a:xfrm>
        </p:spPr>
        <p:txBody>
          <a:bodyPr/>
          <a:lstStyle/>
          <a:p>
            <a:pPr marL="174625" lvl="1" indent="-174625"/>
            <a:endParaRPr lang="en-US" sz="1600" dirty="0" smtClean="0"/>
          </a:p>
        </p:txBody>
      </p:sp>
      <p:pic>
        <p:nvPicPr>
          <p:cNvPr id="144386" name="Picture 2"/>
          <p:cNvPicPr>
            <a:picLocks noChangeAspect="1" noChangeArrowheads="1"/>
          </p:cNvPicPr>
          <p:nvPr/>
        </p:nvPicPr>
        <p:blipFill>
          <a:blip r:embed="rId3" cstate="print"/>
          <a:srcRect/>
          <a:stretch>
            <a:fillRect/>
          </a:stretch>
        </p:blipFill>
        <p:spPr bwMode="auto">
          <a:xfrm>
            <a:off x="434625" y="793295"/>
            <a:ext cx="7949354" cy="5437399"/>
          </a:xfrm>
          <a:prstGeom prst="rect">
            <a:avLst/>
          </a:prstGeom>
          <a:noFill/>
          <a:ln w="9525">
            <a:noFill/>
            <a:miter lim="800000"/>
            <a:headEnd/>
            <a:tailEnd/>
          </a:ln>
        </p:spPr>
      </p:pic>
      <p:sp>
        <p:nvSpPr>
          <p:cNvPr id="5" name="Rounded Rectangle 4"/>
          <p:cNvSpPr/>
          <p:nvPr/>
        </p:nvSpPr>
        <p:spPr>
          <a:xfrm>
            <a:off x="1567544" y="1591294"/>
            <a:ext cx="1104402" cy="21969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Customer Explain</a:t>
            </a:r>
            <a:endParaRPr lang="en-US" dirty="0"/>
          </a:p>
        </p:txBody>
      </p:sp>
      <p:sp>
        <p:nvSpPr>
          <p:cNvPr id="6" name="Rounded Rectangle 5"/>
          <p:cNvSpPr/>
          <p:nvPr/>
        </p:nvSpPr>
        <p:spPr>
          <a:xfrm>
            <a:off x="2729319" y="1577444"/>
            <a:ext cx="1104402" cy="21969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Project Leader</a:t>
            </a:r>
            <a:endParaRPr lang="en-US" dirty="0"/>
          </a:p>
        </p:txBody>
      </p:sp>
      <p:sp>
        <p:nvSpPr>
          <p:cNvPr id="7" name="Rounded Rectangle 6"/>
          <p:cNvSpPr/>
          <p:nvPr/>
        </p:nvSpPr>
        <p:spPr>
          <a:xfrm>
            <a:off x="3950498" y="1575464"/>
            <a:ext cx="1104402" cy="21969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Analyst</a:t>
            </a:r>
            <a:endParaRPr lang="en-US" dirty="0"/>
          </a:p>
        </p:txBody>
      </p:sp>
      <p:sp>
        <p:nvSpPr>
          <p:cNvPr id="8" name="Rounded Rectangle 7"/>
          <p:cNvSpPr/>
          <p:nvPr/>
        </p:nvSpPr>
        <p:spPr>
          <a:xfrm>
            <a:off x="5171677" y="1561609"/>
            <a:ext cx="1104402" cy="21969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Programmer</a:t>
            </a:r>
            <a:endParaRPr lang="en-US" dirty="0"/>
          </a:p>
        </p:txBody>
      </p:sp>
      <p:sp>
        <p:nvSpPr>
          <p:cNvPr id="9" name="Rounded Rectangle 8"/>
          <p:cNvSpPr/>
          <p:nvPr/>
        </p:nvSpPr>
        <p:spPr>
          <a:xfrm>
            <a:off x="6377052" y="1583380"/>
            <a:ext cx="1104402" cy="21969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Business Consultant</a:t>
            </a:r>
            <a:endParaRPr lang="en-US" dirty="0"/>
          </a:p>
        </p:txBody>
      </p:sp>
      <p:sp>
        <p:nvSpPr>
          <p:cNvPr id="10" name="Rounded Rectangle 9"/>
          <p:cNvSpPr/>
          <p:nvPr/>
        </p:nvSpPr>
        <p:spPr>
          <a:xfrm>
            <a:off x="1553691" y="3865419"/>
            <a:ext cx="1104402" cy="21969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How the project is  documented</a:t>
            </a:r>
            <a:endParaRPr lang="en-US" dirty="0"/>
          </a:p>
        </p:txBody>
      </p:sp>
      <p:sp>
        <p:nvSpPr>
          <p:cNvPr id="11" name="Rounded Rectangle 10"/>
          <p:cNvSpPr/>
          <p:nvPr/>
        </p:nvSpPr>
        <p:spPr>
          <a:xfrm>
            <a:off x="2739244" y="3863439"/>
            <a:ext cx="1104402" cy="21969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What operation installed </a:t>
            </a:r>
            <a:endParaRPr lang="en-US" dirty="0"/>
          </a:p>
        </p:txBody>
      </p:sp>
      <p:sp>
        <p:nvSpPr>
          <p:cNvPr id="12" name="Rounded Rectangle 11"/>
          <p:cNvSpPr/>
          <p:nvPr/>
        </p:nvSpPr>
        <p:spPr>
          <a:xfrm>
            <a:off x="3996049" y="3849584"/>
            <a:ext cx="1104402" cy="21969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How customer is billed</a:t>
            </a:r>
            <a:endParaRPr lang="en-US" dirty="0"/>
          </a:p>
        </p:txBody>
      </p:sp>
      <p:sp>
        <p:nvSpPr>
          <p:cNvPr id="13" name="Rounded Rectangle 12"/>
          <p:cNvSpPr/>
          <p:nvPr/>
        </p:nvSpPr>
        <p:spPr>
          <a:xfrm>
            <a:off x="5181602" y="3847605"/>
            <a:ext cx="1104402" cy="21969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How it is supported</a:t>
            </a:r>
            <a:endParaRPr lang="en-US" dirty="0"/>
          </a:p>
        </p:txBody>
      </p:sp>
      <p:sp>
        <p:nvSpPr>
          <p:cNvPr id="14" name="Rounded Rectangle 13"/>
          <p:cNvSpPr/>
          <p:nvPr/>
        </p:nvSpPr>
        <p:spPr>
          <a:xfrm>
            <a:off x="6343405" y="3845626"/>
            <a:ext cx="1104402" cy="21969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What customer really need</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xit" presetSubtype="10" fill="hold" grpId="0" nodeType="clickEffect">
                                  <p:stCondLst>
                                    <p:cond delay="0"/>
                                  </p:stCondLst>
                                  <p:childTnLst>
                                    <p:animEffect transition="out" filter="blinds(horizontal)">
                                      <p:cBhvr>
                                        <p:cTn id="6" dur="2000"/>
                                        <p:tgtEl>
                                          <p:spTgt spid="5"/>
                                        </p:tgtEl>
                                      </p:cBhvr>
                                    </p:animEffect>
                                    <p:set>
                                      <p:cBhvr>
                                        <p:cTn id="7" dur="1" fill="hold">
                                          <p:stCondLst>
                                            <p:cond delay="1999"/>
                                          </p:stCondLst>
                                        </p:cTn>
                                        <p:tgtEl>
                                          <p:spTgt spid="5"/>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3" presetClass="exit" presetSubtype="10" fill="hold" grpId="0" nodeType="clickEffect">
                                  <p:stCondLst>
                                    <p:cond delay="0"/>
                                  </p:stCondLst>
                                  <p:childTnLst>
                                    <p:animEffect transition="out" filter="blinds(horizontal)">
                                      <p:cBhvr>
                                        <p:cTn id="11" dur="2000"/>
                                        <p:tgtEl>
                                          <p:spTgt spid="6"/>
                                        </p:tgtEl>
                                      </p:cBhvr>
                                    </p:animEffect>
                                    <p:set>
                                      <p:cBhvr>
                                        <p:cTn id="12" dur="1" fill="hold">
                                          <p:stCondLst>
                                            <p:cond delay="1999"/>
                                          </p:stCondLst>
                                        </p:cTn>
                                        <p:tgtEl>
                                          <p:spTgt spid="6"/>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3" presetClass="exit" presetSubtype="10" fill="hold" grpId="0" nodeType="clickEffect">
                                  <p:stCondLst>
                                    <p:cond delay="0"/>
                                  </p:stCondLst>
                                  <p:childTnLst>
                                    <p:animEffect transition="out" filter="blinds(horizontal)">
                                      <p:cBhvr>
                                        <p:cTn id="16" dur="2000"/>
                                        <p:tgtEl>
                                          <p:spTgt spid="7"/>
                                        </p:tgtEl>
                                      </p:cBhvr>
                                    </p:animEffect>
                                    <p:set>
                                      <p:cBhvr>
                                        <p:cTn id="17" dur="1" fill="hold">
                                          <p:stCondLst>
                                            <p:cond delay="1999"/>
                                          </p:stCondLst>
                                        </p:cTn>
                                        <p:tgtEl>
                                          <p:spTgt spid="7"/>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3" presetClass="exit" presetSubtype="10" fill="hold" grpId="0" nodeType="clickEffect">
                                  <p:stCondLst>
                                    <p:cond delay="0"/>
                                  </p:stCondLst>
                                  <p:childTnLst>
                                    <p:animEffect transition="out" filter="blinds(horizontal)">
                                      <p:cBhvr>
                                        <p:cTn id="21" dur="2000"/>
                                        <p:tgtEl>
                                          <p:spTgt spid="8"/>
                                        </p:tgtEl>
                                      </p:cBhvr>
                                    </p:animEffect>
                                    <p:set>
                                      <p:cBhvr>
                                        <p:cTn id="22" dur="1" fill="hold">
                                          <p:stCondLst>
                                            <p:cond delay="1999"/>
                                          </p:stCondLst>
                                        </p:cTn>
                                        <p:tgtEl>
                                          <p:spTgt spid="8"/>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3" presetClass="exit" presetSubtype="10" fill="hold" grpId="0" nodeType="clickEffect">
                                  <p:stCondLst>
                                    <p:cond delay="0"/>
                                  </p:stCondLst>
                                  <p:childTnLst>
                                    <p:animEffect transition="out" filter="blinds(horizontal)">
                                      <p:cBhvr>
                                        <p:cTn id="26" dur="2000"/>
                                        <p:tgtEl>
                                          <p:spTgt spid="9"/>
                                        </p:tgtEl>
                                      </p:cBhvr>
                                    </p:animEffect>
                                    <p:set>
                                      <p:cBhvr>
                                        <p:cTn id="27" dur="1" fill="hold">
                                          <p:stCondLst>
                                            <p:cond delay="1999"/>
                                          </p:stCondLst>
                                        </p:cTn>
                                        <p:tgtEl>
                                          <p:spTgt spid="9"/>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3" presetClass="exit" presetSubtype="10" fill="hold" grpId="0" nodeType="clickEffect">
                                  <p:stCondLst>
                                    <p:cond delay="0"/>
                                  </p:stCondLst>
                                  <p:childTnLst>
                                    <p:animEffect transition="out" filter="blinds(horizontal)">
                                      <p:cBhvr>
                                        <p:cTn id="31" dur="2000"/>
                                        <p:tgtEl>
                                          <p:spTgt spid="10"/>
                                        </p:tgtEl>
                                      </p:cBhvr>
                                    </p:animEffect>
                                    <p:set>
                                      <p:cBhvr>
                                        <p:cTn id="32" dur="1" fill="hold">
                                          <p:stCondLst>
                                            <p:cond delay="1999"/>
                                          </p:stCondLst>
                                        </p:cTn>
                                        <p:tgtEl>
                                          <p:spTgt spid="10"/>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3" presetClass="exit" presetSubtype="10" fill="hold" grpId="0" nodeType="clickEffect">
                                  <p:stCondLst>
                                    <p:cond delay="0"/>
                                  </p:stCondLst>
                                  <p:childTnLst>
                                    <p:animEffect transition="out" filter="blinds(horizontal)">
                                      <p:cBhvr>
                                        <p:cTn id="36" dur="2000"/>
                                        <p:tgtEl>
                                          <p:spTgt spid="11"/>
                                        </p:tgtEl>
                                      </p:cBhvr>
                                    </p:animEffect>
                                    <p:set>
                                      <p:cBhvr>
                                        <p:cTn id="37" dur="1" fill="hold">
                                          <p:stCondLst>
                                            <p:cond delay="1999"/>
                                          </p:stCondLst>
                                        </p:cTn>
                                        <p:tgtEl>
                                          <p:spTgt spid="11"/>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3" presetClass="exit" presetSubtype="10" fill="hold" grpId="0" nodeType="clickEffect">
                                  <p:stCondLst>
                                    <p:cond delay="0"/>
                                  </p:stCondLst>
                                  <p:childTnLst>
                                    <p:animEffect transition="out" filter="blinds(horizontal)">
                                      <p:cBhvr>
                                        <p:cTn id="41" dur="2000"/>
                                        <p:tgtEl>
                                          <p:spTgt spid="12"/>
                                        </p:tgtEl>
                                      </p:cBhvr>
                                    </p:animEffect>
                                    <p:set>
                                      <p:cBhvr>
                                        <p:cTn id="42" dur="1" fill="hold">
                                          <p:stCondLst>
                                            <p:cond delay="1999"/>
                                          </p:stCondLst>
                                        </p:cTn>
                                        <p:tgtEl>
                                          <p:spTgt spid="12"/>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3" presetClass="exit" presetSubtype="10" fill="hold" grpId="0" nodeType="clickEffect">
                                  <p:stCondLst>
                                    <p:cond delay="0"/>
                                  </p:stCondLst>
                                  <p:childTnLst>
                                    <p:animEffect transition="out" filter="blinds(horizontal)">
                                      <p:cBhvr>
                                        <p:cTn id="46" dur="2000"/>
                                        <p:tgtEl>
                                          <p:spTgt spid="13"/>
                                        </p:tgtEl>
                                      </p:cBhvr>
                                    </p:animEffect>
                                    <p:set>
                                      <p:cBhvr>
                                        <p:cTn id="47" dur="1" fill="hold">
                                          <p:stCondLst>
                                            <p:cond delay="1999"/>
                                          </p:stCondLst>
                                        </p:cTn>
                                        <p:tgtEl>
                                          <p:spTgt spid="13"/>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3" presetClass="exit" presetSubtype="10" fill="hold" grpId="0" nodeType="clickEffect">
                                  <p:stCondLst>
                                    <p:cond delay="0"/>
                                  </p:stCondLst>
                                  <p:childTnLst>
                                    <p:animEffect transition="out" filter="blinds(horizontal)">
                                      <p:cBhvr>
                                        <p:cTn id="51" dur="2000"/>
                                        <p:tgtEl>
                                          <p:spTgt spid="14"/>
                                        </p:tgtEl>
                                      </p:cBhvr>
                                    </p:animEffect>
                                    <p:set>
                                      <p:cBhvr>
                                        <p:cTn id="52" dur="1" fill="hold">
                                          <p:stCondLst>
                                            <p:cond delay="19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Requirement Cont.</a:t>
            </a:r>
            <a:endParaRPr lang="en-US" dirty="0"/>
          </a:p>
        </p:txBody>
      </p:sp>
      <p:pic>
        <p:nvPicPr>
          <p:cNvPr id="5" name="Content Placeholder 4" descr="images.jpg"/>
          <p:cNvPicPr>
            <a:picLocks noGrp="1" noChangeAspect="1"/>
          </p:cNvPicPr>
          <p:nvPr>
            <p:ph idx="1"/>
          </p:nvPr>
        </p:nvPicPr>
        <p:blipFill>
          <a:blip r:embed="rId3" cstate="print"/>
          <a:stretch>
            <a:fillRect/>
          </a:stretch>
        </p:blipFill>
        <p:spPr>
          <a:xfrm>
            <a:off x="3614737" y="2285206"/>
            <a:ext cx="1914525" cy="2390775"/>
          </a:xfrm>
        </p:spPr>
      </p:pic>
      <p:pic>
        <p:nvPicPr>
          <p:cNvPr id="145410" name="Picture 2"/>
          <p:cNvPicPr>
            <a:picLocks noChangeAspect="1" noChangeArrowheads="1"/>
          </p:cNvPicPr>
          <p:nvPr/>
        </p:nvPicPr>
        <p:blipFill>
          <a:blip r:embed="rId4" cstate="print"/>
          <a:srcRect/>
          <a:stretch>
            <a:fillRect/>
          </a:stretch>
        </p:blipFill>
        <p:spPr bwMode="auto">
          <a:xfrm>
            <a:off x="427511" y="800409"/>
            <a:ext cx="7897092" cy="5418968"/>
          </a:xfrm>
          <a:prstGeom prst="rect">
            <a:avLst/>
          </a:prstGeom>
          <a:noFill/>
          <a:ln w="9525">
            <a:noFill/>
            <a:miter lim="800000"/>
            <a:headEnd/>
            <a:tailEnd/>
          </a:ln>
        </p:spPr>
      </p:pic>
      <p:grpSp>
        <p:nvGrpSpPr>
          <p:cNvPr id="9" name="Group 8"/>
          <p:cNvGrpSpPr/>
          <p:nvPr/>
        </p:nvGrpSpPr>
        <p:grpSpPr>
          <a:xfrm>
            <a:off x="859662" y="4975568"/>
            <a:ext cx="2904816" cy="1002606"/>
            <a:chOff x="859662" y="4975568"/>
            <a:chExt cx="2904816" cy="1002606"/>
          </a:xfrm>
        </p:grpSpPr>
        <p:pic>
          <p:nvPicPr>
            <p:cNvPr id="7" name="Picture 6" descr="images.jpg"/>
            <p:cNvPicPr>
              <a:picLocks noChangeAspect="1"/>
            </p:cNvPicPr>
            <p:nvPr/>
          </p:nvPicPr>
          <p:blipFill>
            <a:blip r:embed="rId3" cstate="print"/>
            <a:stretch>
              <a:fillRect/>
            </a:stretch>
          </p:blipFill>
          <p:spPr>
            <a:xfrm>
              <a:off x="859662" y="4975568"/>
              <a:ext cx="802884" cy="1002606"/>
            </a:xfrm>
            <a:prstGeom prst="rect">
              <a:avLst/>
            </a:prstGeom>
          </p:spPr>
        </p:pic>
        <p:sp>
          <p:nvSpPr>
            <p:cNvPr id="8" name="TextBox 7"/>
            <p:cNvSpPr txBox="1"/>
            <p:nvPr/>
          </p:nvSpPr>
          <p:spPr>
            <a:xfrm>
              <a:off x="1686296" y="5082639"/>
              <a:ext cx="2078182" cy="584775"/>
            </a:xfrm>
            <a:prstGeom prst="rect">
              <a:avLst/>
            </a:prstGeom>
            <a:noFill/>
          </p:spPr>
          <p:txBody>
            <a:bodyPr wrap="square" rtlCol="0">
              <a:spAutoFit/>
            </a:bodyPr>
            <a:lstStyle/>
            <a:p>
              <a:pPr>
                <a:buFont typeface="Arial" pitchFamily="34" charset="0"/>
                <a:buChar char="•"/>
              </a:pPr>
              <a:r>
                <a:rPr lang="en-US" sz="1600" dirty="0" smtClean="0">
                  <a:solidFill>
                    <a:srgbClr val="000000"/>
                  </a:solidFill>
                </a:rPr>
                <a:t>Business Dominant</a:t>
              </a:r>
            </a:p>
            <a:p>
              <a:pPr>
                <a:buFont typeface="Arial" pitchFamily="34" charset="0"/>
                <a:buChar char="•"/>
              </a:pPr>
              <a:r>
                <a:rPr lang="en-US" sz="1600" dirty="0" smtClean="0">
                  <a:solidFill>
                    <a:srgbClr val="000000"/>
                  </a:solidFill>
                </a:rPr>
                <a:t>Technical Dominant </a:t>
              </a:r>
              <a:endParaRPr lang="en-US" sz="1600" dirty="0">
                <a:solidFill>
                  <a:srgbClr val="000000"/>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Requirement Cont. </a:t>
            </a:r>
            <a:endParaRPr lang="en-US" dirty="0"/>
          </a:p>
        </p:txBody>
      </p:sp>
      <p:sp>
        <p:nvSpPr>
          <p:cNvPr id="3" name="Content Placeholder 2"/>
          <p:cNvSpPr>
            <a:spLocks noGrp="1"/>
          </p:cNvSpPr>
          <p:nvPr>
            <p:ph idx="1"/>
          </p:nvPr>
        </p:nvSpPr>
        <p:spPr>
          <a:xfrm>
            <a:off x="431800" y="795647"/>
            <a:ext cx="8280400" cy="5370203"/>
          </a:xfrm>
        </p:spPr>
        <p:txBody>
          <a:bodyPr/>
          <a:lstStyle/>
          <a:p>
            <a:pPr marL="174625" lvl="1" indent="-174625"/>
            <a:endParaRPr lang="en-US" sz="1600" dirty="0" smtClean="0"/>
          </a:p>
        </p:txBody>
      </p:sp>
      <p:pic>
        <p:nvPicPr>
          <p:cNvPr id="146434" name="Picture 2"/>
          <p:cNvPicPr>
            <a:picLocks noChangeAspect="1" noChangeArrowheads="1"/>
          </p:cNvPicPr>
          <p:nvPr/>
        </p:nvPicPr>
        <p:blipFill>
          <a:blip r:embed="rId3" cstate="print"/>
          <a:srcRect/>
          <a:stretch>
            <a:fillRect/>
          </a:stretch>
        </p:blipFill>
        <p:spPr bwMode="auto">
          <a:xfrm>
            <a:off x="444150" y="788595"/>
            <a:ext cx="8001999" cy="5445950"/>
          </a:xfrm>
          <a:prstGeom prst="rect">
            <a:avLst/>
          </a:prstGeom>
          <a:noFill/>
          <a:ln w="9525">
            <a:noFill/>
            <a:miter lim="800000"/>
            <a:headEnd/>
            <a:tailEnd/>
          </a:ln>
        </p:spPr>
      </p:pic>
      <p:sp>
        <p:nvSpPr>
          <p:cNvPr id="5" name="Rounded Rectangle 4"/>
          <p:cNvSpPr/>
          <p:nvPr/>
        </p:nvSpPr>
        <p:spPr>
          <a:xfrm>
            <a:off x="938151" y="2137558"/>
            <a:ext cx="7137070" cy="27194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xit" presetSubtype="10" fill="hold" grpId="0" nodeType="clickEffect">
                                  <p:stCondLst>
                                    <p:cond delay="0"/>
                                  </p:stCondLst>
                                  <p:childTnLst>
                                    <p:animEffect transition="out" filter="blinds(horizontal)">
                                      <p:cBhvr>
                                        <p:cTn id="6" dur="2000"/>
                                        <p:tgtEl>
                                          <p:spTgt spid="5"/>
                                        </p:tgtEl>
                                      </p:cBhvr>
                                    </p:animEffect>
                                    <p:set>
                                      <p:cBhvr>
                                        <p:cTn id="7" dur="1" fill="hold">
                                          <p:stCondLst>
                                            <p:cond delay="19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Requirement Cont. </a:t>
            </a:r>
            <a:endParaRPr lang="en-US" dirty="0"/>
          </a:p>
        </p:txBody>
      </p:sp>
      <p:sp>
        <p:nvSpPr>
          <p:cNvPr id="3" name="Content Placeholder 2"/>
          <p:cNvSpPr>
            <a:spLocks noGrp="1"/>
          </p:cNvSpPr>
          <p:nvPr>
            <p:ph idx="1"/>
          </p:nvPr>
        </p:nvSpPr>
        <p:spPr>
          <a:xfrm>
            <a:off x="431800" y="795647"/>
            <a:ext cx="8280400" cy="5370203"/>
          </a:xfrm>
        </p:spPr>
        <p:txBody>
          <a:bodyPr/>
          <a:lstStyle/>
          <a:p>
            <a:pPr marL="174625" lvl="1" indent="-174625"/>
            <a:endParaRPr lang="en-US" sz="1600" dirty="0" smtClean="0"/>
          </a:p>
        </p:txBody>
      </p:sp>
      <p:pic>
        <p:nvPicPr>
          <p:cNvPr id="147458" name="Picture 2"/>
          <p:cNvPicPr>
            <a:picLocks noChangeAspect="1" noChangeArrowheads="1"/>
          </p:cNvPicPr>
          <p:nvPr/>
        </p:nvPicPr>
        <p:blipFill>
          <a:blip r:embed="rId3" cstate="print"/>
          <a:srcRect/>
          <a:stretch>
            <a:fillRect/>
          </a:stretch>
        </p:blipFill>
        <p:spPr bwMode="auto">
          <a:xfrm>
            <a:off x="436976" y="755321"/>
            <a:ext cx="7974624" cy="5419848"/>
          </a:xfrm>
          <a:prstGeom prst="rect">
            <a:avLst/>
          </a:prstGeom>
          <a:noFill/>
          <a:ln w="9525">
            <a:noFill/>
            <a:miter lim="800000"/>
            <a:headEnd/>
            <a:tailEnd/>
          </a:ln>
        </p:spPr>
      </p:pic>
      <p:sp>
        <p:nvSpPr>
          <p:cNvPr id="5" name="Rounded Rectangle 4"/>
          <p:cNvSpPr/>
          <p:nvPr/>
        </p:nvSpPr>
        <p:spPr>
          <a:xfrm>
            <a:off x="783772" y="1686297"/>
            <a:ext cx="6875812" cy="141316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p:cNvSpPr/>
          <p:nvPr/>
        </p:nvSpPr>
        <p:spPr>
          <a:xfrm>
            <a:off x="1066801" y="3263736"/>
            <a:ext cx="6875812" cy="141316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xit" presetSubtype="10" fill="hold" grpId="0" nodeType="clickEffect">
                                  <p:stCondLst>
                                    <p:cond delay="0"/>
                                  </p:stCondLst>
                                  <p:childTnLst>
                                    <p:animEffect transition="out" filter="blinds(horizontal)">
                                      <p:cBhvr>
                                        <p:cTn id="6" dur="2000"/>
                                        <p:tgtEl>
                                          <p:spTgt spid="5"/>
                                        </p:tgtEl>
                                      </p:cBhvr>
                                    </p:animEffect>
                                    <p:set>
                                      <p:cBhvr>
                                        <p:cTn id="7" dur="1" fill="hold">
                                          <p:stCondLst>
                                            <p:cond delay="1999"/>
                                          </p:stCondLst>
                                        </p:cTn>
                                        <p:tgtEl>
                                          <p:spTgt spid="5"/>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3" presetClass="exit" presetSubtype="10" fill="hold" grpId="0" nodeType="clickEffect">
                                  <p:stCondLst>
                                    <p:cond delay="0"/>
                                  </p:stCondLst>
                                  <p:childTnLst>
                                    <p:animEffect transition="out" filter="blinds(horizontal)">
                                      <p:cBhvr>
                                        <p:cTn id="11" dur="2000"/>
                                        <p:tgtEl>
                                          <p:spTgt spid="6"/>
                                        </p:tgtEl>
                                      </p:cBhvr>
                                    </p:animEffect>
                                    <p:set>
                                      <p:cBhvr>
                                        <p:cTn id="12" dur="1" fill="hold">
                                          <p:stCondLst>
                                            <p:cond delay="19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Requirement Cont. </a:t>
            </a:r>
            <a:endParaRPr lang="en-US" dirty="0"/>
          </a:p>
        </p:txBody>
      </p:sp>
      <p:sp>
        <p:nvSpPr>
          <p:cNvPr id="3" name="Content Placeholder 2"/>
          <p:cNvSpPr>
            <a:spLocks noGrp="1"/>
          </p:cNvSpPr>
          <p:nvPr>
            <p:ph idx="1"/>
          </p:nvPr>
        </p:nvSpPr>
        <p:spPr>
          <a:xfrm>
            <a:off x="431800" y="795647"/>
            <a:ext cx="8280400" cy="5370203"/>
          </a:xfrm>
        </p:spPr>
        <p:txBody>
          <a:bodyPr/>
          <a:lstStyle/>
          <a:p>
            <a:pPr marL="174625" lvl="1" indent="-174625"/>
            <a:endParaRPr lang="en-US" sz="1600" dirty="0" smtClean="0"/>
          </a:p>
        </p:txBody>
      </p:sp>
      <p:pic>
        <p:nvPicPr>
          <p:cNvPr id="5" name="Picture 2" descr="http://www.umsl.edu/~sauterv/analysis/graphics/comics/reqs/requirements.22606.gif"/>
          <p:cNvPicPr>
            <a:picLocks noChangeAspect="1" noChangeArrowheads="1"/>
          </p:cNvPicPr>
          <p:nvPr/>
        </p:nvPicPr>
        <p:blipFill>
          <a:blip r:embed="rId3" cstate="print"/>
          <a:srcRect/>
          <a:stretch>
            <a:fillRect/>
          </a:stretch>
        </p:blipFill>
        <p:spPr bwMode="auto">
          <a:xfrm>
            <a:off x="395288" y="838457"/>
            <a:ext cx="7644307" cy="5843331"/>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PPT - Liquid Energy TEMPLATE">
  <a:themeElements>
    <a:clrScheme name="SE_Blue_ab">
      <a:dk1>
        <a:srgbClr val="000000"/>
      </a:dk1>
      <a:lt1>
        <a:srgbClr val="FFFFFF"/>
      </a:lt1>
      <a:dk2>
        <a:srgbClr val="00A8B5"/>
      </a:dk2>
      <a:lt2>
        <a:srgbClr val="FFFFFF"/>
      </a:lt2>
      <a:accent1>
        <a:srgbClr val="00A8B5"/>
      </a:accent1>
      <a:accent2>
        <a:srgbClr val="005960"/>
      </a:accent2>
      <a:accent3>
        <a:srgbClr val="68B5C2"/>
      </a:accent3>
      <a:accent4>
        <a:srgbClr val="99CBD3"/>
      </a:accent4>
      <a:accent5>
        <a:srgbClr val="CBE2E7"/>
      </a:accent5>
      <a:accent6>
        <a:srgbClr val="7E959C"/>
      </a:accent6>
      <a:hlink>
        <a:srgbClr val="0070C0"/>
      </a:hlink>
      <a:folHlink>
        <a:srgbClr val="CE0057"/>
      </a:folHlink>
    </a:clrScheme>
    <a:fontScheme name="SE Rebrand DNA">
      <a:majorFont>
        <a:latin typeface="American Typewriter SE"/>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SEMC brand template 2007 rev D 1">
        <a:dk1>
          <a:srgbClr val="000000"/>
        </a:dk1>
        <a:lt1>
          <a:srgbClr val="FFFFFF"/>
        </a:lt1>
        <a:dk2>
          <a:srgbClr val="AE0E14"/>
        </a:dk2>
        <a:lt2>
          <a:srgbClr val="FFFFFF"/>
        </a:lt2>
        <a:accent1>
          <a:srgbClr val="870000"/>
        </a:accent1>
        <a:accent2>
          <a:srgbClr val="AE1114"/>
        </a:accent2>
        <a:accent3>
          <a:srgbClr val="D3AAAA"/>
        </a:accent3>
        <a:accent4>
          <a:srgbClr val="DADADA"/>
        </a:accent4>
        <a:accent5>
          <a:srgbClr val="C3AAAA"/>
        </a:accent5>
        <a:accent6>
          <a:srgbClr val="9D0E11"/>
        </a:accent6>
        <a:hlink>
          <a:srgbClr val="DC0000"/>
        </a:hlink>
        <a:folHlink>
          <a:srgbClr val="FF3C00"/>
        </a:folHlink>
      </a:clrScheme>
      <a:clrMap bg1="dk2" tx1="lt1" bg2="dk1" tx2="lt2" accent1="accent1" accent2="accent2" accent3="accent3" accent4="accent4" accent5="accent5" accent6="accent6" hlink="hlink" folHlink="folHlink"/>
    </a:extraClrScheme>
    <a:extraClrScheme>
      <a:clrScheme name="SEMC brand template 2007 rev D 2">
        <a:dk1>
          <a:srgbClr val="000000"/>
        </a:dk1>
        <a:lt1>
          <a:srgbClr val="FFFFFF"/>
        </a:lt1>
        <a:dk2>
          <a:srgbClr val="DA6800"/>
        </a:dk2>
        <a:lt2>
          <a:srgbClr val="FFFFFF"/>
        </a:lt2>
        <a:accent1>
          <a:srgbClr val="D04F00"/>
        </a:accent1>
        <a:accent2>
          <a:srgbClr val="DA6800"/>
        </a:accent2>
        <a:accent3>
          <a:srgbClr val="EAB9AA"/>
        </a:accent3>
        <a:accent4>
          <a:srgbClr val="DADADA"/>
        </a:accent4>
        <a:accent5>
          <a:srgbClr val="E4B2AA"/>
        </a:accent5>
        <a:accent6>
          <a:srgbClr val="C55E00"/>
        </a:accent6>
        <a:hlink>
          <a:srgbClr val="FF9100"/>
        </a:hlink>
        <a:folHlink>
          <a:srgbClr val="FFAF00"/>
        </a:folHlink>
      </a:clrScheme>
      <a:clrMap bg1="dk2" tx1="lt1" bg2="dk1" tx2="lt2" accent1="accent1" accent2="accent2" accent3="accent3" accent4="accent4" accent5="accent5" accent6="accent6" hlink="hlink" folHlink="folHlink"/>
    </a:extraClrScheme>
    <a:extraClrScheme>
      <a:clrScheme name="SEMC brand template 2007 rev D 3">
        <a:dk1>
          <a:srgbClr val="000000"/>
        </a:dk1>
        <a:lt1>
          <a:srgbClr val="FFFFFF"/>
        </a:lt1>
        <a:dk2>
          <a:srgbClr val="499335"/>
        </a:dk2>
        <a:lt2>
          <a:srgbClr val="FFFFFF"/>
        </a:lt2>
        <a:accent1>
          <a:srgbClr val="3E7835"/>
        </a:accent1>
        <a:accent2>
          <a:srgbClr val="499335"/>
        </a:accent2>
        <a:accent3>
          <a:srgbClr val="B1C8AE"/>
        </a:accent3>
        <a:accent4>
          <a:srgbClr val="DADADA"/>
        </a:accent4>
        <a:accent5>
          <a:srgbClr val="AFBEAE"/>
        </a:accent5>
        <a:accent6>
          <a:srgbClr val="41852F"/>
        </a:accent6>
        <a:hlink>
          <a:srgbClr val="8CC63F"/>
        </a:hlink>
        <a:folHlink>
          <a:srgbClr val="B7CC00"/>
        </a:folHlink>
      </a:clrScheme>
      <a:clrMap bg1="dk2" tx1="lt1" bg2="dk1" tx2="lt2" accent1="accent1" accent2="accent2" accent3="accent3" accent4="accent4" accent5="accent5" accent6="accent6" hlink="hlink" folHlink="folHlink"/>
    </a:extraClrScheme>
    <a:extraClrScheme>
      <a:clrScheme name="SEMC brand template 2007 rev D 4">
        <a:dk1>
          <a:srgbClr val="000000"/>
        </a:dk1>
        <a:lt1>
          <a:srgbClr val="FFFFFF"/>
        </a:lt1>
        <a:dk2>
          <a:srgbClr val="009999"/>
        </a:dk2>
        <a:lt2>
          <a:srgbClr val="FFFFFF"/>
        </a:lt2>
        <a:accent1>
          <a:srgbClr val="006666"/>
        </a:accent1>
        <a:accent2>
          <a:srgbClr val="009999"/>
        </a:accent2>
        <a:accent3>
          <a:srgbClr val="AACACA"/>
        </a:accent3>
        <a:accent4>
          <a:srgbClr val="DADADA"/>
        </a:accent4>
        <a:accent5>
          <a:srgbClr val="AAB8B8"/>
        </a:accent5>
        <a:accent6>
          <a:srgbClr val="008A8A"/>
        </a:accent6>
        <a:hlink>
          <a:srgbClr val="00C2B4"/>
        </a:hlink>
        <a:folHlink>
          <a:srgbClr val="97CCCC"/>
        </a:folHlink>
      </a:clrScheme>
      <a:clrMap bg1="dk2" tx1="lt1" bg2="dk1" tx2="lt2" accent1="accent1" accent2="accent2" accent3="accent3" accent4="accent4" accent5="accent5" accent6="accent6" hlink="hlink" folHlink="folHlink"/>
    </a:extraClrScheme>
    <a:extraClrScheme>
      <a:clrScheme name="SEMC brand template 2007 rev D 5">
        <a:dk1>
          <a:srgbClr val="000000"/>
        </a:dk1>
        <a:lt1>
          <a:srgbClr val="FFFFFF"/>
        </a:lt1>
        <a:dk2>
          <a:srgbClr val="91004B"/>
        </a:dk2>
        <a:lt2>
          <a:srgbClr val="FFFFFF"/>
        </a:lt2>
        <a:accent1>
          <a:srgbClr val="660033"/>
        </a:accent1>
        <a:accent2>
          <a:srgbClr val="91004B"/>
        </a:accent2>
        <a:accent3>
          <a:srgbClr val="C7AAB1"/>
        </a:accent3>
        <a:accent4>
          <a:srgbClr val="DADADA"/>
        </a:accent4>
        <a:accent5>
          <a:srgbClr val="B8AAAD"/>
        </a:accent5>
        <a:accent6>
          <a:srgbClr val="830043"/>
        </a:accent6>
        <a:hlink>
          <a:srgbClr val="AF2B6B"/>
        </a:hlink>
        <a:folHlink>
          <a:srgbClr val="B9528B"/>
        </a:folHlink>
      </a:clrScheme>
      <a:clrMap bg1="dk2" tx1="lt1" bg2="dk1" tx2="lt2" accent1="accent1" accent2="accent2" accent3="accent3" accent4="accent4" accent5="accent5" accent6="accent6" hlink="hlink" folHlink="folHlink"/>
    </a:extraClrScheme>
    <a:extraClrScheme>
      <a:clrScheme name="SEMC brand template 2007 rev D 6">
        <a:dk1>
          <a:srgbClr val="000000"/>
        </a:dk1>
        <a:lt1>
          <a:srgbClr val="FFFFFF"/>
        </a:lt1>
        <a:dk2>
          <a:srgbClr val="552969"/>
        </a:dk2>
        <a:lt2>
          <a:srgbClr val="FFFFFF"/>
        </a:lt2>
        <a:accent1>
          <a:srgbClr val="361F51"/>
        </a:accent1>
        <a:accent2>
          <a:srgbClr val="552969"/>
        </a:accent2>
        <a:accent3>
          <a:srgbClr val="B4ACB9"/>
        </a:accent3>
        <a:accent4>
          <a:srgbClr val="DADADA"/>
        </a:accent4>
        <a:accent5>
          <a:srgbClr val="AEABB3"/>
        </a:accent5>
        <a:accent6>
          <a:srgbClr val="4C245E"/>
        </a:accent6>
        <a:hlink>
          <a:srgbClr val="99388C"/>
        </a:hlink>
        <a:folHlink>
          <a:srgbClr val="C73C90"/>
        </a:folHlink>
      </a:clrScheme>
      <a:clrMap bg1="dk2" tx1="lt1" bg2="dk1" tx2="lt2" accent1="accent1" accent2="accent2" accent3="accent3" accent4="accent4" accent5="accent5" accent6="accent6" hlink="hlink" folHlink="folHlink"/>
    </a:extraClrScheme>
    <a:extraClrScheme>
      <a:clrScheme name="SEMC brand template 2007 rev D 7">
        <a:dk1>
          <a:srgbClr val="DC0000"/>
        </a:dk1>
        <a:lt1>
          <a:srgbClr val="FFFFFF"/>
        </a:lt1>
        <a:dk2>
          <a:srgbClr val="AE1114"/>
        </a:dk2>
        <a:lt2>
          <a:srgbClr val="000000"/>
        </a:lt2>
        <a:accent1>
          <a:srgbClr val="870000"/>
        </a:accent1>
        <a:accent2>
          <a:srgbClr val="AE1114"/>
        </a:accent2>
        <a:accent3>
          <a:srgbClr val="FFFFFF"/>
        </a:accent3>
        <a:accent4>
          <a:srgbClr val="BC0000"/>
        </a:accent4>
        <a:accent5>
          <a:srgbClr val="C3AAAA"/>
        </a:accent5>
        <a:accent6>
          <a:srgbClr val="9D0E11"/>
        </a:accent6>
        <a:hlink>
          <a:srgbClr val="DC0000"/>
        </a:hlink>
        <a:folHlink>
          <a:srgbClr val="FF3C00"/>
        </a:folHlink>
      </a:clrScheme>
      <a:clrMap bg1="lt1" tx1="dk1" bg2="lt2" tx2="dk2" accent1="accent1" accent2="accent2" accent3="accent3" accent4="accent4" accent5="accent5" accent6="accent6" hlink="hlink" folHlink="folHlink"/>
    </a:extraClrScheme>
    <a:extraClrScheme>
      <a:clrScheme name="SEMC brand template 2007 rev D 8">
        <a:dk1>
          <a:srgbClr val="FF9100"/>
        </a:dk1>
        <a:lt1>
          <a:srgbClr val="FFFFFF"/>
        </a:lt1>
        <a:dk2>
          <a:srgbClr val="DA6800"/>
        </a:dk2>
        <a:lt2>
          <a:srgbClr val="000000"/>
        </a:lt2>
        <a:accent1>
          <a:srgbClr val="D04F00"/>
        </a:accent1>
        <a:accent2>
          <a:srgbClr val="DA6800"/>
        </a:accent2>
        <a:accent3>
          <a:srgbClr val="FFFFFF"/>
        </a:accent3>
        <a:accent4>
          <a:srgbClr val="DA7B00"/>
        </a:accent4>
        <a:accent5>
          <a:srgbClr val="E4B2AA"/>
        </a:accent5>
        <a:accent6>
          <a:srgbClr val="C55E00"/>
        </a:accent6>
        <a:hlink>
          <a:srgbClr val="FF9100"/>
        </a:hlink>
        <a:folHlink>
          <a:srgbClr val="FFAF00"/>
        </a:folHlink>
      </a:clrScheme>
      <a:clrMap bg1="lt1" tx1="dk1" bg2="lt2" tx2="dk2" accent1="accent1" accent2="accent2" accent3="accent3" accent4="accent4" accent5="accent5" accent6="accent6" hlink="hlink" folHlink="folHlink"/>
    </a:extraClrScheme>
    <a:extraClrScheme>
      <a:clrScheme name="SEMC brand template 2007 rev D 9">
        <a:dk1>
          <a:srgbClr val="8CC63F"/>
        </a:dk1>
        <a:lt1>
          <a:srgbClr val="FFFFFF"/>
        </a:lt1>
        <a:dk2>
          <a:srgbClr val="499335"/>
        </a:dk2>
        <a:lt2>
          <a:srgbClr val="000000"/>
        </a:lt2>
        <a:accent1>
          <a:srgbClr val="3E7835"/>
        </a:accent1>
        <a:accent2>
          <a:srgbClr val="499335"/>
        </a:accent2>
        <a:accent3>
          <a:srgbClr val="FFFFFF"/>
        </a:accent3>
        <a:accent4>
          <a:srgbClr val="77A934"/>
        </a:accent4>
        <a:accent5>
          <a:srgbClr val="AFBEAE"/>
        </a:accent5>
        <a:accent6>
          <a:srgbClr val="41852F"/>
        </a:accent6>
        <a:hlink>
          <a:srgbClr val="8CC63F"/>
        </a:hlink>
        <a:folHlink>
          <a:srgbClr val="B7CC00"/>
        </a:folHlink>
      </a:clrScheme>
      <a:clrMap bg1="lt1" tx1="dk1" bg2="lt2" tx2="dk2" accent1="accent1" accent2="accent2" accent3="accent3" accent4="accent4" accent5="accent5" accent6="accent6" hlink="hlink" folHlink="folHlink"/>
    </a:extraClrScheme>
    <a:extraClrScheme>
      <a:clrScheme name="SEMC brand template 2007 rev D 10">
        <a:dk1>
          <a:srgbClr val="00C2B4"/>
        </a:dk1>
        <a:lt1>
          <a:srgbClr val="FFFFFF"/>
        </a:lt1>
        <a:dk2>
          <a:srgbClr val="009999"/>
        </a:dk2>
        <a:lt2>
          <a:srgbClr val="000000"/>
        </a:lt2>
        <a:accent1>
          <a:srgbClr val="006666"/>
        </a:accent1>
        <a:accent2>
          <a:srgbClr val="009999"/>
        </a:accent2>
        <a:accent3>
          <a:srgbClr val="FFFFFF"/>
        </a:accent3>
        <a:accent4>
          <a:srgbClr val="00A599"/>
        </a:accent4>
        <a:accent5>
          <a:srgbClr val="AAB8B8"/>
        </a:accent5>
        <a:accent6>
          <a:srgbClr val="008A8A"/>
        </a:accent6>
        <a:hlink>
          <a:srgbClr val="00C2B4"/>
        </a:hlink>
        <a:folHlink>
          <a:srgbClr val="97CCCC"/>
        </a:folHlink>
      </a:clrScheme>
      <a:clrMap bg1="lt1" tx1="dk1" bg2="lt2" tx2="dk2" accent1="accent1" accent2="accent2" accent3="accent3" accent4="accent4" accent5="accent5" accent6="accent6" hlink="hlink" folHlink="folHlink"/>
    </a:extraClrScheme>
    <a:extraClrScheme>
      <a:clrScheme name="SEMC brand template 2007 rev D 11">
        <a:dk1>
          <a:srgbClr val="AF2B6B"/>
        </a:dk1>
        <a:lt1>
          <a:srgbClr val="FFFFFF"/>
        </a:lt1>
        <a:dk2>
          <a:srgbClr val="91004B"/>
        </a:dk2>
        <a:lt2>
          <a:srgbClr val="000000"/>
        </a:lt2>
        <a:accent1>
          <a:srgbClr val="660033"/>
        </a:accent1>
        <a:accent2>
          <a:srgbClr val="91004B"/>
        </a:accent2>
        <a:accent3>
          <a:srgbClr val="FFFFFF"/>
        </a:accent3>
        <a:accent4>
          <a:srgbClr val="95235A"/>
        </a:accent4>
        <a:accent5>
          <a:srgbClr val="B8AAAD"/>
        </a:accent5>
        <a:accent6>
          <a:srgbClr val="830043"/>
        </a:accent6>
        <a:hlink>
          <a:srgbClr val="AF2B6B"/>
        </a:hlink>
        <a:folHlink>
          <a:srgbClr val="B9528B"/>
        </a:folHlink>
      </a:clrScheme>
      <a:clrMap bg1="lt1" tx1="dk1" bg2="lt2" tx2="dk2" accent1="accent1" accent2="accent2" accent3="accent3" accent4="accent4" accent5="accent5" accent6="accent6" hlink="hlink" folHlink="folHlink"/>
    </a:extraClrScheme>
    <a:extraClrScheme>
      <a:clrScheme name="SEMC brand template 2007 rev D 12">
        <a:dk1>
          <a:srgbClr val="99388C"/>
        </a:dk1>
        <a:lt1>
          <a:srgbClr val="FFFFFF"/>
        </a:lt1>
        <a:dk2>
          <a:srgbClr val="552969"/>
        </a:dk2>
        <a:lt2>
          <a:srgbClr val="000000"/>
        </a:lt2>
        <a:accent1>
          <a:srgbClr val="361F51"/>
        </a:accent1>
        <a:accent2>
          <a:srgbClr val="552969"/>
        </a:accent2>
        <a:accent3>
          <a:srgbClr val="FFFFFF"/>
        </a:accent3>
        <a:accent4>
          <a:srgbClr val="822E77"/>
        </a:accent4>
        <a:accent5>
          <a:srgbClr val="AEABB3"/>
        </a:accent5>
        <a:accent6>
          <a:srgbClr val="4C245E"/>
        </a:accent6>
        <a:hlink>
          <a:srgbClr val="99388C"/>
        </a:hlink>
        <a:folHlink>
          <a:srgbClr val="C73C9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SE_Lime">
  <a:themeElements>
    <a:clrScheme name="SE_Lime_ab">
      <a:dk1>
        <a:srgbClr val="000000"/>
      </a:dk1>
      <a:lt1>
        <a:srgbClr val="FFFFFF"/>
      </a:lt1>
      <a:dk2>
        <a:srgbClr val="65BB10"/>
      </a:dk2>
      <a:lt2>
        <a:srgbClr val="FFFFFF"/>
      </a:lt2>
      <a:accent1>
        <a:srgbClr val="65BB10"/>
      </a:accent1>
      <a:accent2>
        <a:srgbClr val="206000"/>
      </a:accent2>
      <a:accent3>
        <a:srgbClr val="8EC76E"/>
      </a:accent3>
      <a:accent4>
        <a:srgbClr val="B2D69A"/>
      </a:accent4>
      <a:accent5>
        <a:srgbClr val="D7EACA"/>
      </a:accent5>
      <a:accent6>
        <a:srgbClr val="869C7D"/>
      </a:accent6>
      <a:hlink>
        <a:srgbClr val="0070C0"/>
      </a:hlink>
      <a:folHlink>
        <a:srgbClr val="CE0057"/>
      </a:folHlink>
    </a:clrScheme>
    <a:fontScheme name="SE Rebrand DNA">
      <a:majorFont>
        <a:latin typeface="American Typewriter SE"/>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SEMC brand template 2007 rev D 1">
        <a:dk1>
          <a:srgbClr val="000000"/>
        </a:dk1>
        <a:lt1>
          <a:srgbClr val="FFFFFF"/>
        </a:lt1>
        <a:dk2>
          <a:srgbClr val="AE0E14"/>
        </a:dk2>
        <a:lt2>
          <a:srgbClr val="FFFFFF"/>
        </a:lt2>
        <a:accent1>
          <a:srgbClr val="870000"/>
        </a:accent1>
        <a:accent2>
          <a:srgbClr val="AE1114"/>
        </a:accent2>
        <a:accent3>
          <a:srgbClr val="D3AAAA"/>
        </a:accent3>
        <a:accent4>
          <a:srgbClr val="DADADA"/>
        </a:accent4>
        <a:accent5>
          <a:srgbClr val="C3AAAA"/>
        </a:accent5>
        <a:accent6>
          <a:srgbClr val="9D0E11"/>
        </a:accent6>
        <a:hlink>
          <a:srgbClr val="DC0000"/>
        </a:hlink>
        <a:folHlink>
          <a:srgbClr val="FF3C00"/>
        </a:folHlink>
      </a:clrScheme>
      <a:clrMap bg1="dk2" tx1="lt1" bg2="dk1" tx2="lt2" accent1="accent1" accent2="accent2" accent3="accent3" accent4="accent4" accent5="accent5" accent6="accent6" hlink="hlink" folHlink="folHlink"/>
    </a:extraClrScheme>
    <a:extraClrScheme>
      <a:clrScheme name="SEMC brand template 2007 rev D 2">
        <a:dk1>
          <a:srgbClr val="000000"/>
        </a:dk1>
        <a:lt1>
          <a:srgbClr val="FFFFFF"/>
        </a:lt1>
        <a:dk2>
          <a:srgbClr val="DA6800"/>
        </a:dk2>
        <a:lt2>
          <a:srgbClr val="FFFFFF"/>
        </a:lt2>
        <a:accent1>
          <a:srgbClr val="D04F00"/>
        </a:accent1>
        <a:accent2>
          <a:srgbClr val="DA6800"/>
        </a:accent2>
        <a:accent3>
          <a:srgbClr val="EAB9AA"/>
        </a:accent3>
        <a:accent4>
          <a:srgbClr val="DADADA"/>
        </a:accent4>
        <a:accent5>
          <a:srgbClr val="E4B2AA"/>
        </a:accent5>
        <a:accent6>
          <a:srgbClr val="C55E00"/>
        </a:accent6>
        <a:hlink>
          <a:srgbClr val="FF9100"/>
        </a:hlink>
        <a:folHlink>
          <a:srgbClr val="FFAF00"/>
        </a:folHlink>
      </a:clrScheme>
      <a:clrMap bg1="dk2" tx1="lt1" bg2="dk1" tx2="lt2" accent1="accent1" accent2="accent2" accent3="accent3" accent4="accent4" accent5="accent5" accent6="accent6" hlink="hlink" folHlink="folHlink"/>
    </a:extraClrScheme>
    <a:extraClrScheme>
      <a:clrScheme name="SEMC brand template 2007 rev D 3">
        <a:dk1>
          <a:srgbClr val="000000"/>
        </a:dk1>
        <a:lt1>
          <a:srgbClr val="FFFFFF"/>
        </a:lt1>
        <a:dk2>
          <a:srgbClr val="499335"/>
        </a:dk2>
        <a:lt2>
          <a:srgbClr val="FFFFFF"/>
        </a:lt2>
        <a:accent1>
          <a:srgbClr val="3E7835"/>
        </a:accent1>
        <a:accent2>
          <a:srgbClr val="499335"/>
        </a:accent2>
        <a:accent3>
          <a:srgbClr val="B1C8AE"/>
        </a:accent3>
        <a:accent4>
          <a:srgbClr val="DADADA"/>
        </a:accent4>
        <a:accent5>
          <a:srgbClr val="AFBEAE"/>
        </a:accent5>
        <a:accent6>
          <a:srgbClr val="41852F"/>
        </a:accent6>
        <a:hlink>
          <a:srgbClr val="8CC63F"/>
        </a:hlink>
        <a:folHlink>
          <a:srgbClr val="B7CC00"/>
        </a:folHlink>
      </a:clrScheme>
      <a:clrMap bg1="dk2" tx1="lt1" bg2="dk1" tx2="lt2" accent1="accent1" accent2="accent2" accent3="accent3" accent4="accent4" accent5="accent5" accent6="accent6" hlink="hlink" folHlink="folHlink"/>
    </a:extraClrScheme>
    <a:extraClrScheme>
      <a:clrScheme name="SEMC brand template 2007 rev D 4">
        <a:dk1>
          <a:srgbClr val="000000"/>
        </a:dk1>
        <a:lt1>
          <a:srgbClr val="FFFFFF"/>
        </a:lt1>
        <a:dk2>
          <a:srgbClr val="009999"/>
        </a:dk2>
        <a:lt2>
          <a:srgbClr val="FFFFFF"/>
        </a:lt2>
        <a:accent1>
          <a:srgbClr val="006666"/>
        </a:accent1>
        <a:accent2>
          <a:srgbClr val="009999"/>
        </a:accent2>
        <a:accent3>
          <a:srgbClr val="AACACA"/>
        </a:accent3>
        <a:accent4>
          <a:srgbClr val="DADADA"/>
        </a:accent4>
        <a:accent5>
          <a:srgbClr val="AAB8B8"/>
        </a:accent5>
        <a:accent6>
          <a:srgbClr val="008A8A"/>
        </a:accent6>
        <a:hlink>
          <a:srgbClr val="00C2B4"/>
        </a:hlink>
        <a:folHlink>
          <a:srgbClr val="97CCCC"/>
        </a:folHlink>
      </a:clrScheme>
      <a:clrMap bg1="dk2" tx1="lt1" bg2="dk1" tx2="lt2" accent1="accent1" accent2="accent2" accent3="accent3" accent4="accent4" accent5="accent5" accent6="accent6" hlink="hlink" folHlink="folHlink"/>
    </a:extraClrScheme>
    <a:extraClrScheme>
      <a:clrScheme name="SEMC brand template 2007 rev D 5">
        <a:dk1>
          <a:srgbClr val="000000"/>
        </a:dk1>
        <a:lt1>
          <a:srgbClr val="FFFFFF"/>
        </a:lt1>
        <a:dk2>
          <a:srgbClr val="91004B"/>
        </a:dk2>
        <a:lt2>
          <a:srgbClr val="FFFFFF"/>
        </a:lt2>
        <a:accent1>
          <a:srgbClr val="660033"/>
        </a:accent1>
        <a:accent2>
          <a:srgbClr val="91004B"/>
        </a:accent2>
        <a:accent3>
          <a:srgbClr val="C7AAB1"/>
        </a:accent3>
        <a:accent4>
          <a:srgbClr val="DADADA"/>
        </a:accent4>
        <a:accent5>
          <a:srgbClr val="B8AAAD"/>
        </a:accent5>
        <a:accent6>
          <a:srgbClr val="830043"/>
        </a:accent6>
        <a:hlink>
          <a:srgbClr val="AF2B6B"/>
        </a:hlink>
        <a:folHlink>
          <a:srgbClr val="B9528B"/>
        </a:folHlink>
      </a:clrScheme>
      <a:clrMap bg1="dk2" tx1="lt1" bg2="dk1" tx2="lt2" accent1="accent1" accent2="accent2" accent3="accent3" accent4="accent4" accent5="accent5" accent6="accent6" hlink="hlink" folHlink="folHlink"/>
    </a:extraClrScheme>
    <a:extraClrScheme>
      <a:clrScheme name="SEMC brand template 2007 rev D 6">
        <a:dk1>
          <a:srgbClr val="000000"/>
        </a:dk1>
        <a:lt1>
          <a:srgbClr val="FFFFFF"/>
        </a:lt1>
        <a:dk2>
          <a:srgbClr val="552969"/>
        </a:dk2>
        <a:lt2>
          <a:srgbClr val="FFFFFF"/>
        </a:lt2>
        <a:accent1>
          <a:srgbClr val="361F51"/>
        </a:accent1>
        <a:accent2>
          <a:srgbClr val="552969"/>
        </a:accent2>
        <a:accent3>
          <a:srgbClr val="B4ACB9"/>
        </a:accent3>
        <a:accent4>
          <a:srgbClr val="DADADA"/>
        </a:accent4>
        <a:accent5>
          <a:srgbClr val="AEABB3"/>
        </a:accent5>
        <a:accent6>
          <a:srgbClr val="4C245E"/>
        </a:accent6>
        <a:hlink>
          <a:srgbClr val="99388C"/>
        </a:hlink>
        <a:folHlink>
          <a:srgbClr val="C73C90"/>
        </a:folHlink>
      </a:clrScheme>
      <a:clrMap bg1="dk2" tx1="lt1" bg2="dk1" tx2="lt2" accent1="accent1" accent2="accent2" accent3="accent3" accent4="accent4" accent5="accent5" accent6="accent6" hlink="hlink" folHlink="folHlink"/>
    </a:extraClrScheme>
    <a:extraClrScheme>
      <a:clrScheme name="SEMC brand template 2007 rev D 7">
        <a:dk1>
          <a:srgbClr val="DC0000"/>
        </a:dk1>
        <a:lt1>
          <a:srgbClr val="FFFFFF"/>
        </a:lt1>
        <a:dk2>
          <a:srgbClr val="AE1114"/>
        </a:dk2>
        <a:lt2>
          <a:srgbClr val="000000"/>
        </a:lt2>
        <a:accent1>
          <a:srgbClr val="870000"/>
        </a:accent1>
        <a:accent2>
          <a:srgbClr val="AE1114"/>
        </a:accent2>
        <a:accent3>
          <a:srgbClr val="FFFFFF"/>
        </a:accent3>
        <a:accent4>
          <a:srgbClr val="BC0000"/>
        </a:accent4>
        <a:accent5>
          <a:srgbClr val="C3AAAA"/>
        </a:accent5>
        <a:accent6>
          <a:srgbClr val="9D0E11"/>
        </a:accent6>
        <a:hlink>
          <a:srgbClr val="DC0000"/>
        </a:hlink>
        <a:folHlink>
          <a:srgbClr val="FF3C00"/>
        </a:folHlink>
      </a:clrScheme>
      <a:clrMap bg1="lt1" tx1="dk1" bg2="lt2" tx2="dk2" accent1="accent1" accent2="accent2" accent3="accent3" accent4="accent4" accent5="accent5" accent6="accent6" hlink="hlink" folHlink="folHlink"/>
    </a:extraClrScheme>
    <a:extraClrScheme>
      <a:clrScheme name="SEMC brand template 2007 rev D 8">
        <a:dk1>
          <a:srgbClr val="FF9100"/>
        </a:dk1>
        <a:lt1>
          <a:srgbClr val="FFFFFF"/>
        </a:lt1>
        <a:dk2>
          <a:srgbClr val="DA6800"/>
        </a:dk2>
        <a:lt2>
          <a:srgbClr val="000000"/>
        </a:lt2>
        <a:accent1>
          <a:srgbClr val="D04F00"/>
        </a:accent1>
        <a:accent2>
          <a:srgbClr val="DA6800"/>
        </a:accent2>
        <a:accent3>
          <a:srgbClr val="FFFFFF"/>
        </a:accent3>
        <a:accent4>
          <a:srgbClr val="DA7B00"/>
        </a:accent4>
        <a:accent5>
          <a:srgbClr val="E4B2AA"/>
        </a:accent5>
        <a:accent6>
          <a:srgbClr val="C55E00"/>
        </a:accent6>
        <a:hlink>
          <a:srgbClr val="FF9100"/>
        </a:hlink>
        <a:folHlink>
          <a:srgbClr val="FFAF00"/>
        </a:folHlink>
      </a:clrScheme>
      <a:clrMap bg1="lt1" tx1="dk1" bg2="lt2" tx2="dk2" accent1="accent1" accent2="accent2" accent3="accent3" accent4="accent4" accent5="accent5" accent6="accent6" hlink="hlink" folHlink="folHlink"/>
    </a:extraClrScheme>
    <a:extraClrScheme>
      <a:clrScheme name="SEMC brand template 2007 rev D 9">
        <a:dk1>
          <a:srgbClr val="8CC63F"/>
        </a:dk1>
        <a:lt1>
          <a:srgbClr val="FFFFFF"/>
        </a:lt1>
        <a:dk2>
          <a:srgbClr val="499335"/>
        </a:dk2>
        <a:lt2>
          <a:srgbClr val="000000"/>
        </a:lt2>
        <a:accent1>
          <a:srgbClr val="3E7835"/>
        </a:accent1>
        <a:accent2>
          <a:srgbClr val="499335"/>
        </a:accent2>
        <a:accent3>
          <a:srgbClr val="FFFFFF"/>
        </a:accent3>
        <a:accent4>
          <a:srgbClr val="77A934"/>
        </a:accent4>
        <a:accent5>
          <a:srgbClr val="AFBEAE"/>
        </a:accent5>
        <a:accent6>
          <a:srgbClr val="41852F"/>
        </a:accent6>
        <a:hlink>
          <a:srgbClr val="8CC63F"/>
        </a:hlink>
        <a:folHlink>
          <a:srgbClr val="B7CC00"/>
        </a:folHlink>
      </a:clrScheme>
      <a:clrMap bg1="lt1" tx1="dk1" bg2="lt2" tx2="dk2" accent1="accent1" accent2="accent2" accent3="accent3" accent4="accent4" accent5="accent5" accent6="accent6" hlink="hlink" folHlink="folHlink"/>
    </a:extraClrScheme>
    <a:extraClrScheme>
      <a:clrScheme name="SEMC brand template 2007 rev D 10">
        <a:dk1>
          <a:srgbClr val="00C2B4"/>
        </a:dk1>
        <a:lt1>
          <a:srgbClr val="FFFFFF"/>
        </a:lt1>
        <a:dk2>
          <a:srgbClr val="009999"/>
        </a:dk2>
        <a:lt2>
          <a:srgbClr val="000000"/>
        </a:lt2>
        <a:accent1>
          <a:srgbClr val="006666"/>
        </a:accent1>
        <a:accent2>
          <a:srgbClr val="009999"/>
        </a:accent2>
        <a:accent3>
          <a:srgbClr val="FFFFFF"/>
        </a:accent3>
        <a:accent4>
          <a:srgbClr val="00A599"/>
        </a:accent4>
        <a:accent5>
          <a:srgbClr val="AAB8B8"/>
        </a:accent5>
        <a:accent6>
          <a:srgbClr val="008A8A"/>
        </a:accent6>
        <a:hlink>
          <a:srgbClr val="00C2B4"/>
        </a:hlink>
        <a:folHlink>
          <a:srgbClr val="97CCCC"/>
        </a:folHlink>
      </a:clrScheme>
      <a:clrMap bg1="lt1" tx1="dk1" bg2="lt2" tx2="dk2" accent1="accent1" accent2="accent2" accent3="accent3" accent4="accent4" accent5="accent5" accent6="accent6" hlink="hlink" folHlink="folHlink"/>
    </a:extraClrScheme>
    <a:extraClrScheme>
      <a:clrScheme name="SEMC brand template 2007 rev D 11">
        <a:dk1>
          <a:srgbClr val="AF2B6B"/>
        </a:dk1>
        <a:lt1>
          <a:srgbClr val="FFFFFF"/>
        </a:lt1>
        <a:dk2>
          <a:srgbClr val="91004B"/>
        </a:dk2>
        <a:lt2>
          <a:srgbClr val="000000"/>
        </a:lt2>
        <a:accent1>
          <a:srgbClr val="660033"/>
        </a:accent1>
        <a:accent2>
          <a:srgbClr val="91004B"/>
        </a:accent2>
        <a:accent3>
          <a:srgbClr val="FFFFFF"/>
        </a:accent3>
        <a:accent4>
          <a:srgbClr val="95235A"/>
        </a:accent4>
        <a:accent5>
          <a:srgbClr val="B8AAAD"/>
        </a:accent5>
        <a:accent6>
          <a:srgbClr val="830043"/>
        </a:accent6>
        <a:hlink>
          <a:srgbClr val="AF2B6B"/>
        </a:hlink>
        <a:folHlink>
          <a:srgbClr val="B9528B"/>
        </a:folHlink>
      </a:clrScheme>
      <a:clrMap bg1="lt1" tx1="dk1" bg2="lt2" tx2="dk2" accent1="accent1" accent2="accent2" accent3="accent3" accent4="accent4" accent5="accent5" accent6="accent6" hlink="hlink" folHlink="folHlink"/>
    </a:extraClrScheme>
    <a:extraClrScheme>
      <a:clrScheme name="SEMC brand template 2007 rev D 12">
        <a:dk1>
          <a:srgbClr val="99388C"/>
        </a:dk1>
        <a:lt1>
          <a:srgbClr val="FFFFFF"/>
        </a:lt1>
        <a:dk2>
          <a:srgbClr val="552969"/>
        </a:dk2>
        <a:lt2>
          <a:srgbClr val="000000"/>
        </a:lt2>
        <a:accent1>
          <a:srgbClr val="361F51"/>
        </a:accent1>
        <a:accent2>
          <a:srgbClr val="552969"/>
        </a:accent2>
        <a:accent3>
          <a:srgbClr val="FFFFFF"/>
        </a:accent3>
        <a:accent4>
          <a:srgbClr val="822E77"/>
        </a:accent4>
        <a:accent5>
          <a:srgbClr val="AEABB3"/>
        </a:accent5>
        <a:accent6>
          <a:srgbClr val="4C245E"/>
        </a:accent6>
        <a:hlink>
          <a:srgbClr val="99388C"/>
        </a:hlink>
        <a:folHlink>
          <a:srgbClr val="C73C9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SE Orange">
  <a:themeElements>
    <a:clrScheme name="SE_Orange_ab">
      <a:dk1>
        <a:srgbClr val="000000"/>
      </a:dk1>
      <a:lt1>
        <a:srgbClr val="FFFFFF"/>
      </a:lt1>
      <a:dk2>
        <a:srgbClr val="EC7100"/>
      </a:dk2>
      <a:lt2>
        <a:srgbClr val="FFFFFF"/>
      </a:lt2>
      <a:accent1>
        <a:srgbClr val="EC7100"/>
      </a:accent1>
      <a:accent2>
        <a:srgbClr val="773B00"/>
      </a:accent2>
      <a:accent3>
        <a:srgbClr val="EF9152"/>
      </a:accent3>
      <a:accent4>
        <a:srgbClr val="F4B284"/>
      </a:accent4>
      <a:accent5>
        <a:srgbClr val="FAD6BB"/>
      </a:accent5>
      <a:accent6>
        <a:srgbClr val="AD876C"/>
      </a:accent6>
      <a:hlink>
        <a:srgbClr val="0070C0"/>
      </a:hlink>
      <a:folHlink>
        <a:srgbClr val="CE0057"/>
      </a:folHlink>
    </a:clrScheme>
    <a:fontScheme name="SE Rebrand DNA">
      <a:majorFont>
        <a:latin typeface="American Typewriter SE"/>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SEMC brand template 2007 rev D 1">
        <a:dk1>
          <a:srgbClr val="000000"/>
        </a:dk1>
        <a:lt1>
          <a:srgbClr val="FFFFFF"/>
        </a:lt1>
        <a:dk2>
          <a:srgbClr val="AE0E14"/>
        </a:dk2>
        <a:lt2>
          <a:srgbClr val="FFFFFF"/>
        </a:lt2>
        <a:accent1>
          <a:srgbClr val="870000"/>
        </a:accent1>
        <a:accent2>
          <a:srgbClr val="AE1114"/>
        </a:accent2>
        <a:accent3>
          <a:srgbClr val="D3AAAA"/>
        </a:accent3>
        <a:accent4>
          <a:srgbClr val="DADADA"/>
        </a:accent4>
        <a:accent5>
          <a:srgbClr val="C3AAAA"/>
        </a:accent5>
        <a:accent6>
          <a:srgbClr val="9D0E11"/>
        </a:accent6>
        <a:hlink>
          <a:srgbClr val="DC0000"/>
        </a:hlink>
        <a:folHlink>
          <a:srgbClr val="FF3C00"/>
        </a:folHlink>
      </a:clrScheme>
      <a:clrMap bg1="dk2" tx1="lt1" bg2="dk1" tx2="lt2" accent1="accent1" accent2="accent2" accent3="accent3" accent4="accent4" accent5="accent5" accent6="accent6" hlink="hlink" folHlink="folHlink"/>
    </a:extraClrScheme>
    <a:extraClrScheme>
      <a:clrScheme name="SEMC brand template 2007 rev D 2">
        <a:dk1>
          <a:srgbClr val="000000"/>
        </a:dk1>
        <a:lt1>
          <a:srgbClr val="FFFFFF"/>
        </a:lt1>
        <a:dk2>
          <a:srgbClr val="DA6800"/>
        </a:dk2>
        <a:lt2>
          <a:srgbClr val="FFFFFF"/>
        </a:lt2>
        <a:accent1>
          <a:srgbClr val="D04F00"/>
        </a:accent1>
        <a:accent2>
          <a:srgbClr val="DA6800"/>
        </a:accent2>
        <a:accent3>
          <a:srgbClr val="EAB9AA"/>
        </a:accent3>
        <a:accent4>
          <a:srgbClr val="DADADA"/>
        </a:accent4>
        <a:accent5>
          <a:srgbClr val="E4B2AA"/>
        </a:accent5>
        <a:accent6>
          <a:srgbClr val="C55E00"/>
        </a:accent6>
        <a:hlink>
          <a:srgbClr val="FF9100"/>
        </a:hlink>
        <a:folHlink>
          <a:srgbClr val="FFAF00"/>
        </a:folHlink>
      </a:clrScheme>
      <a:clrMap bg1="dk2" tx1="lt1" bg2="dk1" tx2="lt2" accent1="accent1" accent2="accent2" accent3="accent3" accent4="accent4" accent5="accent5" accent6="accent6" hlink="hlink" folHlink="folHlink"/>
    </a:extraClrScheme>
    <a:extraClrScheme>
      <a:clrScheme name="SEMC brand template 2007 rev D 3">
        <a:dk1>
          <a:srgbClr val="000000"/>
        </a:dk1>
        <a:lt1>
          <a:srgbClr val="FFFFFF"/>
        </a:lt1>
        <a:dk2>
          <a:srgbClr val="499335"/>
        </a:dk2>
        <a:lt2>
          <a:srgbClr val="FFFFFF"/>
        </a:lt2>
        <a:accent1>
          <a:srgbClr val="3E7835"/>
        </a:accent1>
        <a:accent2>
          <a:srgbClr val="499335"/>
        </a:accent2>
        <a:accent3>
          <a:srgbClr val="B1C8AE"/>
        </a:accent3>
        <a:accent4>
          <a:srgbClr val="DADADA"/>
        </a:accent4>
        <a:accent5>
          <a:srgbClr val="AFBEAE"/>
        </a:accent5>
        <a:accent6>
          <a:srgbClr val="41852F"/>
        </a:accent6>
        <a:hlink>
          <a:srgbClr val="8CC63F"/>
        </a:hlink>
        <a:folHlink>
          <a:srgbClr val="B7CC00"/>
        </a:folHlink>
      </a:clrScheme>
      <a:clrMap bg1="dk2" tx1="lt1" bg2="dk1" tx2="lt2" accent1="accent1" accent2="accent2" accent3="accent3" accent4="accent4" accent5="accent5" accent6="accent6" hlink="hlink" folHlink="folHlink"/>
    </a:extraClrScheme>
    <a:extraClrScheme>
      <a:clrScheme name="SEMC brand template 2007 rev D 4">
        <a:dk1>
          <a:srgbClr val="000000"/>
        </a:dk1>
        <a:lt1>
          <a:srgbClr val="FFFFFF"/>
        </a:lt1>
        <a:dk2>
          <a:srgbClr val="009999"/>
        </a:dk2>
        <a:lt2>
          <a:srgbClr val="FFFFFF"/>
        </a:lt2>
        <a:accent1>
          <a:srgbClr val="006666"/>
        </a:accent1>
        <a:accent2>
          <a:srgbClr val="009999"/>
        </a:accent2>
        <a:accent3>
          <a:srgbClr val="AACACA"/>
        </a:accent3>
        <a:accent4>
          <a:srgbClr val="DADADA"/>
        </a:accent4>
        <a:accent5>
          <a:srgbClr val="AAB8B8"/>
        </a:accent5>
        <a:accent6>
          <a:srgbClr val="008A8A"/>
        </a:accent6>
        <a:hlink>
          <a:srgbClr val="00C2B4"/>
        </a:hlink>
        <a:folHlink>
          <a:srgbClr val="97CCCC"/>
        </a:folHlink>
      </a:clrScheme>
      <a:clrMap bg1="dk2" tx1="lt1" bg2="dk1" tx2="lt2" accent1="accent1" accent2="accent2" accent3="accent3" accent4="accent4" accent5="accent5" accent6="accent6" hlink="hlink" folHlink="folHlink"/>
    </a:extraClrScheme>
    <a:extraClrScheme>
      <a:clrScheme name="SEMC brand template 2007 rev D 5">
        <a:dk1>
          <a:srgbClr val="000000"/>
        </a:dk1>
        <a:lt1>
          <a:srgbClr val="FFFFFF"/>
        </a:lt1>
        <a:dk2>
          <a:srgbClr val="91004B"/>
        </a:dk2>
        <a:lt2>
          <a:srgbClr val="FFFFFF"/>
        </a:lt2>
        <a:accent1>
          <a:srgbClr val="660033"/>
        </a:accent1>
        <a:accent2>
          <a:srgbClr val="91004B"/>
        </a:accent2>
        <a:accent3>
          <a:srgbClr val="C7AAB1"/>
        </a:accent3>
        <a:accent4>
          <a:srgbClr val="DADADA"/>
        </a:accent4>
        <a:accent5>
          <a:srgbClr val="B8AAAD"/>
        </a:accent5>
        <a:accent6>
          <a:srgbClr val="830043"/>
        </a:accent6>
        <a:hlink>
          <a:srgbClr val="AF2B6B"/>
        </a:hlink>
        <a:folHlink>
          <a:srgbClr val="B9528B"/>
        </a:folHlink>
      </a:clrScheme>
      <a:clrMap bg1="dk2" tx1="lt1" bg2="dk1" tx2="lt2" accent1="accent1" accent2="accent2" accent3="accent3" accent4="accent4" accent5="accent5" accent6="accent6" hlink="hlink" folHlink="folHlink"/>
    </a:extraClrScheme>
    <a:extraClrScheme>
      <a:clrScheme name="SEMC brand template 2007 rev D 6">
        <a:dk1>
          <a:srgbClr val="000000"/>
        </a:dk1>
        <a:lt1>
          <a:srgbClr val="FFFFFF"/>
        </a:lt1>
        <a:dk2>
          <a:srgbClr val="552969"/>
        </a:dk2>
        <a:lt2>
          <a:srgbClr val="FFFFFF"/>
        </a:lt2>
        <a:accent1>
          <a:srgbClr val="361F51"/>
        </a:accent1>
        <a:accent2>
          <a:srgbClr val="552969"/>
        </a:accent2>
        <a:accent3>
          <a:srgbClr val="B4ACB9"/>
        </a:accent3>
        <a:accent4>
          <a:srgbClr val="DADADA"/>
        </a:accent4>
        <a:accent5>
          <a:srgbClr val="AEABB3"/>
        </a:accent5>
        <a:accent6>
          <a:srgbClr val="4C245E"/>
        </a:accent6>
        <a:hlink>
          <a:srgbClr val="99388C"/>
        </a:hlink>
        <a:folHlink>
          <a:srgbClr val="C73C90"/>
        </a:folHlink>
      </a:clrScheme>
      <a:clrMap bg1="dk2" tx1="lt1" bg2="dk1" tx2="lt2" accent1="accent1" accent2="accent2" accent3="accent3" accent4="accent4" accent5="accent5" accent6="accent6" hlink="hlink" folHlink="folHlink"/>
    </a:extraClrScheme>
    <a:extraClrScheme>
      <a:clrScheme name="SEMC brand template 2007 rev D 7">
        <a:dk1>
          <a:srgbClr val="DC0000"/>
        </a:dk1>
        <a:lt1>
          <a:srgbClr val="FFFFFF"/>
        </a:lt1>
        <a:dk2>
          <a:srgbClr val="AE1114"/>
        </a:dk2>
        <a:lt2>
          <a:srgbClr val="000000"/>
        </a:lt2>
        <a:accent1>
          <a:srgbClr val="870000"/>
        </a:accent1>
        <a:accent2>
          <a:srgbClr val="AE1114"/>
        </a:accent2>
        <a:accent3>
          <a:srgbClr val="FFFFFF"/>
        </a:accent3>
        <a:accent4>
          <a:srgbClr val="BC0000"/>
        </a:accent4>
        <a:accent5>
          <a:srgbClr val="C3AAAA"/>
        </a:accent5>
        <a:accent6>
          <a:srgbClr val="9D0E11"/>
        </a:accent6>
        <a:hlink>
          <a:srgbClr val="DC0000"/>
        </a:hlink>
        <a:folHlink>
          <a:srgbClr val="FF3C00"/>
        </a:folHlink>
      </a:clrScheme>
      <a:clrMap bg1="lt1" tx1="dk1" bg2="lt2" tx2="dk2" accent1="accent1" accent2="accent2" accent3="accent3" accent4="accent4" accent5="accent5" accent6="accent6" hlink="hlink" folHlink="folHlink"/>
    </a:extraClrScheme>
    <a:extraClrScheme>
      <a:clrScheme name="SEMC brand template 2007 rev D 8">
        <a:dk1>
          <a:srgbClr val="FF9100"/>
        </a:dk1>
        <a:lt1>
          <a:srgbClr val="FFFFFF"/>
        </a:lt1>
        <a:dk2>
          <a:srgbClr val="DA6800"/>
        </a:dk2>
        <a:lt2>
          <a:srgbClr val="000000"/>
        </a:lt2>
        <a:accent1>
          <a:srgbClr val="D04F00"/>
        </a:accent1>
        <a:accent2>
          <a:srgbClr val="DA6800"/>
        </a:accent2>
        <a:accent3>
          <a:srgbClr val="FFFFFF"/>
        </a:accent3>
        <a:accent4>
          <a:srgbClr val="DA7B00"/>
        </a:accent4>
        <a:accent5>
          <a:srgbClr val="E4B2AA"/>
        </a:accent5>
        <a:accent6>
          <a:srgbClr val="C55E00"/>
        </a:accent6>
        <a:hlink>
          <a:srgbClr val="FF9100"/>
        </a:hlink>
        <a:folHlink>
          <a:srgbClr val="FFAF00"/>
        </a:folHlink>
      </a:clrScheme>
      <a:clrMap bg1="lt1" tx1="dk1" bg2="lt2" tx2="dk2" accent1="accent1" accent2="accent2" accent3="accent3" accent4="accent4" accent5="accent5" accent6="accent6" hlink="hlink" folHlink="folHlink"/>
    </a:extraClrScheme>
    <a:extraClrScheme>
      <a:clrScheme name="SEMC brand template 2007 rev D 9">
        <a:dk1>
          <a:srgbClr val="8CC63F"/>
        </a:dk1>
        <a:lt1>
          <a:srgbClr val="FFFFFF"/>
        </a:lt1>
        <a:dk2>
          <a:srgbClr val="499335"/>
        </a:dk2>
        <a:lt2>
          <a:srgbClr val="000000"/>
        </a:lt2>
        <a:accent1>
          <a:srgbClr val="3E7835"/>
        </a:accent1>
        <a:accent2>
          <a:srgbClr val="499335"/>
        </a:accent2>
        <a:accent3>
          <a:srgbClr val="FFFFFF"/>
        </a:accent3>
        <a:accent4>
          <a:srgbClr val="77A934"/>
        </a:accent4>
        <a:accent5>
          <a:srgbClr val="AFBEAE"/>
        </a:accent5>
        <a:accent6>
          <a:srgbClr val="41852F"/>
        </a:accent6>
        <a:hlink>
          <a:srgbClr val="8CC63F"/>
        </a:hlink>
        <a:folHlink>
          <a:srgbClr val="B7CC00"/>
        </a:folHlink>
      </a:clrScheme>
      <a:clrMap bg1="lt1" tx1="dk1" bg2="lt2" tx2="dk2" accent1="accent1" accent2="accent2" accent3="accent3" accent4="accent4" accent5="accent5" accent6="accent6" hlink="hlink" folHlink="folHlink"/>
    </a:extraClrScheme>
    <a:extraClrScheme>
      <a:clrScheme name="SEMC brand template 2007 rev D 10">
        <a:dk1>
          <a:srgbClr val="00C2B4"/>
        </a:dk1>
        <a:lt1>
          <a:srgbClr val="FFFFFF"/>
        </a:lt1>
        <a:dk2>
          <a:srgbClr val="009999"/>
        </a:dk2>
        <a:lt2>
          <a:srgbClr val="000000"/>
        </a:lt2>
        <a:accent1>
          <a:srgbClr val="006666"/>
        </a:accent1>
        <a:accent2>
          <a:srgbClr val="009999"/>
        </a:accent2>
        <a:accent3>
          <a:srgbClr val="FFFFFF"/>
        </a:accent3>
        <a:accent4>
          <a:srgbClr val="00A599"/>
        </a:accent4>
        <a:accent5>
          <a:srgbClr val="AAB8B8"/>
        </a:accent5>
        <a:accent6>
          <a:srgbClr val="008A8A"/>
        </a:accent6>
        <a:hlink>
          <a:srgbClr val="00C2B4"/>
        </a:hlink>
        <a:folHlink>
          <a:srgbClr val="97CCCC"/>
        </a:folHlink>
      </a:clrScheme>
      <a:clrMap bg1="lt1" tx1="dk1" bg2="lt2" tx2="dk2" accent1="accent1" accent2="accent2" accent3="accent3" accent4="accent4" accent5="accent5" accent6="accent6" hlink="hlink" folHlink="folHlink"/>
    </a:extraClrScheme>
    <a:extraClrScheme>
      <a:clrScheme name="SEMC brand template 2007 rev D 11">
        <a:dk1>
          <a:srgbClr val="AF2B6B"/>
        </a:dk1>
        <a:lt1>
          <a:srgbClr val="FFFFFF"/>
        </a:lt1>
        <a:dk2>
          <a:srgbClr val="91004B"/>
        </a:dk2>
        <a:lt2>
          <a:srgbClr val="000000"/>
        </a:lt2>
        <a:accent1>
          <a:srgbClr val="660033"/>
        </a:accent1>
        <a:accent2>
          <a:srgbClr val="91004B"/>
        </a:accent2>
        <a:accent3>
          <a:srgbClr val="FFFFFF"/>
        </a:accent3>
        <a:accent4>
          <a:srgbClr val="95235A"/>
        </a:accent4>
        <a:accent5>
          <a:srgbClr val="B8AAAD"/>
        </a:accent5>
        <a:accent6>
          <a:srgbClr val="830043"/>
        </a:accent6>
        <a:hlink>
          <a:srgbClr val="AF2B6B"/>
        </a:hlink>
        <a:folHlink>
          <a:srgbClr val="B9528B"/>
        </a:folHlink>
      </a:clrScheme>
      <a:clrMap bg1="lt1" tx1="dk1" bg2="lt2" tx2="dk2" accent1="accent1" accent2="accent2" accent3="accent3" accent4="accent4" accent5="accent5" accent6="accent6" hlink="hlink" folHlink="folHlink"/>
    </a:extraClrScheme>
    <a:extraClrScheme>
      <a:clrScheme name="SEMC brand template 2007 rev D 12">
        <a:dk1>
          <a:srgbClr val="99388C"/>
        </a:dk1>
        <a:lt1>
          <a:srgbClr val="FFFFFF"/>
        </a:lt1>
        <a:dk2>
          <a:srgbClr val="552969"/>
        </a:dk2>
        <a:lt2>
          <a:srgbClr val="000000"/>
        </a:lt2>
        <a:accent1>
          <a:srgbClr val="361F51"/>
        </a:accent1>
        <a:accent2>
          <a:srgbClr val="552969"/>
        </a:accent2>
        <a:accent3>
          <a:srgbClr val="FFFFFF"/>
        </a:accent3>
        <a:accent4>
          <a:srgbClr val="822E77"/>
        </a:accent4>
        <a:accent5>
          <a:srgbClr val="AEABB3"/>
        </a:accent5>
        <a:accent6>
          <a:srgbClr val="4C245E"/>
        </a:accent6>
        <a:hlink>
          <a:srgbClr val="99388C"/>
        </a:hlink>
        <a:folHlink>
          <a:srgbClr val="C73C9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SE_Red">
  <a:themeElements>
    <a:clrScheme name="SE_Red_ab">
      <a:dk1>
        <a:srgbClr val="000000"/>
      </a:dk1>
      <a:lt1>
        <a:srgbClr val="FFFFFF"/>
      </a:lt1>
      <a:dk2>
        <a:srgbClr val="D4041D"/>
      </a:dk2>
      <a:lt2>
        <a:srgbClr val="FFFFFF"/>
      </a:lt2>
      <a:accent1>
        <a:srgbClr val="D4041D"/>
      </a:accent1>
      <a:accent2>
        <a:srgbClr val="500000"/>
      </a:accent2>
      <a:accent3>
        <a:srgbClr val="DD6249"/>
      </a:accent3>
      <a:accent4>
        <a:srgbClr val="E69178"/>
      </a:accent4>
      <a:accent5>
        <a:srgbClr val="F2C5B4"/>
      </a:accent5>
      <a:accent6>
        <a:srgbClr val="926C65"/>
      </a:accent6>
      <a:hlink>
        <a:srgbClr val="0070C0"/>
      </a:hlink>
      <a:folHlink>
        <a:srgbClr val="CE0057"/>
      </a:folHlink>
    </a:clrScheme>
    <a:fontScheme name="SE Rebrand DNA">
      <a:majorFont>
        <a:latin typeface="American Typewriter SE"/>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SEMC brand template 2007 rev D 1">
        <a:dk1>
          <a:srgbClr val="000000"/>
        </a:dk1>
        <a:lt1>
          <a:srgbClr val="FFFFFF"/>
        </a:lt1>
        <a:dk2>
          <a:srgbClr val="AE0E14"/>
        </a:dk2>
        <a:lt2>
          <a:srgbClr val="FFFFFF"/>
        </a:lt2>
        <a:accent1>
          <a:srgbClr val="870000"/>
        </a:accent1>
        <a:accent2>
          <a:srgbClr val="AE1114"/>
        </a:accent2>
        <a:accent3>
          <a:srgbClr val="D3AAAA"/>
        </a:accent3>
        <a:accent4>
          <a:srgbClr val="DADADA"/>
        </a:accent4>
        <a:accent5>
          <a:srgbClr val="C3AAAA"/>
        </a:accent5>
        <a:accent6>
          <a:srgbClr val="9D0E11"/>
        </a:accent6>
        <a:hlink>
          <a:srgbClr val="DC0000"/>
        </a:hlink>
        <a:folHlink>
          <a:srgbClr val="FF3C00"/>
        </a:folHlink>
      </a:clrScheme>
      <a:clrMap bg1="dk2" tx1="lt1" bg2="dk1" tx2="lt2" accent1="accent1" accent2="accent2" accent3="accent3" accent4="accent4" accent5="accent5" accent6="accent6" hlink="hlink" folHlink="folHlink"/>
    </a:extraClrScheme>
    <a:extraClrScheme>
      <a:clrScheme name="SEMC brand template 2007 rev D 2">
        <a:dk1>
          <a:srgbClr val="000000"/>
        </a:dk1>
        <a:lt1>
          <a:srgbClr val="FFFFFF"/>
        </a:lt1>
        <a:dk2>
          <a:srgbClr val="DA6800"/>
        </a:dk2>
        <a:lt2>
          <a:srgbClr val="FFFFFF"/>
        </a:lt2>
        <a:accent1>
          <a:srgbClr val="D04F00"/>
        </a:accent1>
        <a:accent2>
          <a:srgbClr val="DA6800"/>
        </a:accent2>
        <a:accent3>
          <a:srgbClr val="EAB9AA"/>
        </a:accent3>
        <a:accent4>
          <a:srgbClr val="DADADA"/>
        </a:accent4>
        <a:accent5>
          <a:srgbClr val="E4B2AA"/>
        </a:accent5>
        <a:accent6>
          <a:srgbClr val="C55E00"/>
        </a:accent6>
        <a:hlink>
          <a:srgbClr val="FF9100"/>
        </a:hlink>
        <a:folHlink>
          <a:srgbClr val="FFAF00"/>
        </a:folHlink>
      </a:clrScheme>
      <a:clrMap bg1="dk2" tx1="lt1" bg2="dk1" tx2="lt2" accent1="accent1" accent2="accent2" accent3="accent3" accent4="accent4" accent5="accent5" accent6="accent6" hlink="hlink" folHlink="folHlink"/>
    </a:extraClrScheme>
    <a:extraClrScheme>
      <a:clrScheme name="SEMC brand template 2007 rev D 3">
        <a:dk1>
          <a:srgbClr val="000000"/>
        </a:dk1>
        <a:lt1>
          <a:srgbClr val="FFFFFF"/>
        </a:lt1>
        <a:dk2>
          <a:srgbClr val="499335"/>
        </a:dk2>
        <a:lt2>
          <a:srgbClr val="FFFFFF"/>
        </a:lt2>
        <a:accent1>
          <a:srgbClr val="3E7835"/>
        </a:accent1>
        <a:accent2>
          <a:srgbClr val="499335"/>
        </a:accent2>
        <a:accent3>
          <a:srgbClr val="B1C8AE"/>
        </a:accent3>
        <a:accent4>
          <a:srgbClr val="DADADA"/>
        </a:accent4>
        <a:accent5>
          <a:srgbClr val="AFBEAE"/>
        </a:accent5>
        <a:accent6>
          <a:srgbClr val="41852F"/>
        </a:accent6>
        <a:hlink>
          <a:srgbClr val="8CC63F"/>
        </a:hlink>
        <a:folHlink>
          <a:srgbClr val="B7CC00"/>
        </a:folHlink>
      </a:clrScheme>
      <a:clrMap bg1="dk2" tx1="lt1" bg2="dk1" tx2="lt2" accent1="accent1" accent2="accent2" accent3="accent3" accent4="accent4" accent5="accent5" accent6="accent6" hlink="hlink" folHlink="folHlink"/>
    </a:extraClrScheme>
    <a:extraClrScheme>
      <a:clrScheme name="SEMC brand template 2007 rev D 4">
        <a:dk1>
          <a:srgbClr val="000000"/>
        </a:dk1>
        <a:lt1>
          <a:srgbClr val="FFFFFF"/>
        </a:lt1>
        <a:dk2>
          <a:srgbClr val="009999"/>
        </a:dk2>
        <a:lt2>
          <a:srgbClr val="FFFFFF"/>
        </a:lt2>
        <a:accent1>
          <a:srgbClr val="006666"/>
        </a:accent1>
        <a:accent2>
          <a:srgbClr val="009999"/>
        </a:accent2>
        <a:accent3>
          <a:srgbClr val="AACACA"/>
        </a:accent3>
        <a:accent4>
          <a:srgbClr val="DADADA"/>
        </a:accent4>
        <a:accent5>
          <a:srgbClr val="AAB8B8"/>
        </a:accent5>
        <a:accent6>
          <a:srgbClr val="008A8A"/>
        </a:accent6>
        <a:hlink>
          <a:srgbClr val="00C2B4"/>
        </a:hlink>
        <a:folHlink>
          <a:srgbClr val="97CCCC"/>
        </a:folHlink>
      </a:clrScheme>
      <a:clrMap bg1="dk2" tx1="lt1" bg2="dk1" tx2="lt2" accent1="accent1" accent2="accent2" accent3="accent3" accent4="accent4" accent5="accent5" accent6="accent6" hlink="hlink" folHlink="folHlink"/>
    </a:extraClrScheme>
    <a:extraClrScheme>
      <a:clrScheme name="SEMC brand template 2007 rev D 5">
        <a:dk1>
          <a:srgbClr val="000000"/>
        </a:dk1>
        <a:lt1>
          <a:srgbClr val="FFFFFF"/>
        </a:lt1>
        <a:dk2>
          <a:srgbClr val="91004B"/>
        </a:dk2>
        <a:lt2>
          <a:srgbClr val="FFFFFF"/>
        </a:lt2>
        <a:accent1>
          <a:srgbClr val="660033"/>
        </a:accent1>
        <a:accent2>
          <a:srgbClr val="91004B"/>
        </a:accent2>
        <a:accent3>
          <a:srgbClr val="C7AAB1"/>
        </a:accent3>
        <a:accent4>
          <a:srgbClr val="DADADA"/>
        </a:accent4>
        <a:accent5>
          <a:srgbClr val="B8AAAD"/>
        </a:accent5>
        <a:accent6>
          <a:srgbClr val="830043"/>
        </a:accent6>
        <a:hlink>
          <a:srgbClr val="AF2B6B"/>
        </a:hlink>
        <a:folHlink>
          <a:srgbClr val="B9528B"/>
        </a:folHlink>
      </a:clrScheme>
      <a:clrMap bg1="dk2" tx1="lt1" bg2="dk1" tx2="lt2" accent1="accent1" accent2="accent2" accent3="accent3" accent4="accent4" accent5="accent5" accent6="accent6" hlink="hlink" folHlink="folHlink"/>
    </a:extraClrScheme>
    <a:extraClrScheme>
      <a:clrScheme name="SEMC brand template 2007 rev D 6">
        <a:dk1>
          <a:srgbClr val="000000"/>
        </a:dk1>
        <a:lt1>
          <a:srgbClr val="FFFFFF"/>
        </a:lt1>
        <a:dk2>
          <a:srgbClr val="552969"/>
        </a:dk2>
        <a:lt2>
          <a:srgbClr val="FFFFFF"/>
        </a:lt2>
        <a:accent1>
          <a:srgbClr val="361F51"/>
        </a:accent1>
        <a:accent2>
          <a:srgbClr val="552969"/>
        </a:accent2>
        <a:accent3>
          <a:srgbClr val="B4ACB9"/>
        </a:accent3>
        <a:accent4>
          <a:srgbClr val="DADADA"/>
        </a:accent4>
        <a:accent5>
          <a:srgbClr val="AEABB3"/>
        </a:accent5>
        <a:accent6>
          <a:srgbClr val="4C245E"/>
        </a:accent6>
        <a:hlink>
          <a:srgbClr val="99388C"/>
        </a:hlink>
        <a:folHlink>
          <a:srgbClr val="C73C90"/>
        </a:folHlink>
      </a:clrScheme>
      <a:clrMap bg1="dk2" tx1="lt1" bg2="dk1" tx2="lt2" accent1="accent1" accent2="accent2" accent3="accent3" accent4="accent4" accent5="accent5" accent6="accent6" hlink="hlink" folHlink="folHlink"/>
    </a:extraClrScheme>
    <a:extraClrScheme>
      <a:clrScheme name="SEMC brand template 2007 rev D 7">
        <a:dk1>
          <a:srgbClr val="DC0000"/>
        </a:dk1>
        <a:lt1>
          <a:srgbClr val="FFFFFF"/>
        </a:lt1>
        <a:dk2>
          <a:srgbClr val="AE1114"/>
        </a:dk2>
        <a:lt2>
          <a:srgbClr val="000000"/>
        </a:lt2>
        <a:accent1>
          <a:srgbClr val="870000"/>
        </a:accent1>
        <a:accent2>
          <a:srgbClr val="AE1114"/>
        </a:accent2>
        <a:accent3>
          <a:srgbClr val="FFFFFF"/>
        </a:accent3>
        <a:accent4>
          <a:srgbClr val="BC0000"/>
        </a:accent4>
        <a:accent5>
          <a:srgbClr val="C3AAAA"/>
        </a:accent5>
        <a:accent6>
          <a:srgbClr val="9D0E11"/>
        </a:accent6>
        <a:hlink>
          <a:srgbClr val="DC0000"/>
        </a:hlink>
        <a:folHlink>
          <a:srgbClr val="FF3C00"/>
        </a:folHlink>
      </a:clrScheme>
      <a:clrMap bg1="lt1" tx1="dk1" bg2="lt2" tx2="dk2" accent1="accent1" accent2="accent2" accent3="accent3" accent4="accent4" accent5="accent5" accent6="accent6" hlink="hlink" folHlink="folHlink"/>
    </a:extraClrScheme>
    <a:extraClrScheme>
      <a:clrScheme name="SEMC brand template 2007 rev D 8">
        <a:dk1>
          <a:srgbClr val="FF9100"/>
        </a:dk1>
        <a:lt1>
          <a:srgbClr val="FFFFFF"/>
        </a:lt1>
        <a:dk2>
          <a:srgbClr val="DA6800"/>
        </a:dk2>
        <a:lt2>
          <a:srgbClr val="000000"/>
        </a:lt2>
        <a:accent1>
          <a:srgbClr val="D04F00"/>
        </a:accent1>
        <a:accent2>
          <a:srgbClr val="DA6800"/>
        </a:accent2>
        <a:accent3>
          <a:srgbClr val="FFFFFF"/>
        </a:accent3>
        <a:accent4>
          <a:srgbClr val="DA7B00"/>
        </a:accent4>
        <a:accent5>
          <a:srgbClr val="E4B2AA"/>
        </a:accent5>
        <a:accent6>
          <a:srgbClr val="C55E00"/>
        </a:accent6>
        <a:hlink>
          <a:srgbClr val="FF9100"/>
        </a:hlink>
        <a:folHlink>
          <a:srgbClr val="FFAF00"/>
        </a:folHlink>
      </a:clrScheme>
      <a:clrMap bg1="lt1" tx1="dk1" bg2="lt2" tx2="dk2" accent1="accent1" accent2="accent2" accent3="accent3" accent4="accent4" accent5="accent5" accent6="accent6" hlink="hlink" folHlink="folHlink"/>
    </a:extraClrScheme>
    <a:extraClrScheme>
      <a:clrScheme name="SEMC brand template 2007 rev D 9">
        <a:dk1>
          <a:srgbClr val="8CC63F"/>
        </a:dk1>
        <a:lt1>
          <a:srgbClr val="FFFFFF"/>
        </a:lt1>
        <a:dk2>
          <a:srgbClr val="499335"/>
        </a:dk2>
        <a:lt2>
          <a:srgbClr val="000000"/>
        </a:lt2>
        <a:accent1>
          <a:srgbClr val="3E7835"/>
        </a:accent1>
        <a:accent2>
          <a:srgbClr val="499335"/>
        </a:accent2>
        <a:accent3>
          <a:srgbClr val="FFFFFF"/>
        </a:accent3>
        <a:accent4>
          <a:srgbClr val="77A934"/>
        </a:accent4>
        <a:accent5>
          <a:srgbClr val="AFBEAE"/>
        </a:accent5>
        <a:accent6>
          <a:srgbClr val="41852F"/>
        </a:accent6>
        <a:hlink>
          <a:srgbClr val="8CC63F"/>
        </a:hlink>
        <a:folHlink>
          <a:srgbClr val="B7CC00"/>
        </a:folHlink>
      </a:clrScheme>
      <a:clrMap bg1="lt1" tx1="dk1" bg2="lt2" tx2="dk2" accent1="accent1" accent2="accent2" accent3="accent3" accent4="accent4" accent5="accent5" accent6="accent6" hlink="hlink" folHlink="folHlink"/>
    </a:extraClrScheme>
    <a:extraClrScheme>
      <a:clrScheme name="SEMC brand template 2007 rev D 10">
        <a:dk1>
          <a:srgbClr val="00C2B4"/>
        </a:dk1>
        <a:lt1>
          <a:srgbClr val="FFFFFF"/>
        </a:lt1>
        <a:dk2>
          <a:srgbClr val="009999"/>
        </a:dk2>
        <a:lt2>
          <a:srgbClr val="000000"/>
        </a:lt2>
        <a:accent1>
          <a:srgbClr val="006666"/>
        </a:accent1>
        <a:accent2>
          <a:srgbClr val="009999"/>
        </a:accent2>
        <a:accent3>
          <a:srgbClr val="FFFFFF"/>
        </a:accent3>
        <a:accent4>
          <a:srgbClr val="00A599"/>
        </a:accent4>
        <a:accent5>
          <a:srgbClr val="AAB8B8"/>
        </a:accent5>
        <a:accent6>
          <a:srgbClr val="008A8A"/>
        </a:accent6>
        <a:hlink>
          <a:srgbClr val="00C2B4"/>
        </a:hlink>
        <a:folHlink>
          <a:srgbClr val="97CCCC"/>
        </a:folHlink>
      </a:clrScheme>
      <a:clrMap bg1="lt1" tx1="dk1" bg2="lt2" tx2="dk2" accent1="accent1" accent2="accent2" accent3="accent3" accent4="accent4" accent5="accent5" accent6="accent6" hlink="hlink" folHlink="folHlink"/>
    </a:extraClrScheme>
    <a:extraClrScheme>
      <a:clrScheme name="SEMC brand template 2007 rev D 11">
        <a:dk1>
          <a:srgbClr val="AF2B6B"/>
        </a:dk1>
        <a:lt1>
          <a:srgbClr val="FFFFFF"/>
        </a:lt1>
        <a:dk2>
          <a:srgbClr val="91004B"/>
        </a:dk2>
        <a:lt2>
          <a:srgbClr val="000000"/>
        </a:lt2>
        <a:accent1>
          <a:srgbClr val="660033"/>
        </a:accent1>
        <a:accent2>
          <a:srgbClr val="91004B"/>
        </a:accent2>
        <a:accent3>
          <a:srgbClr val="FFFFFF"/>
        </a:accent3>
        <a:accent4>
          <a:srgbClr val="95235A"/>
        </a:accent4>
        <a:accent5>
          <a:srgbClr val="B8AAAD"/>
        </a:accent5>
        <a:accent6>
          <a:srgbClr val="830043"/>
        </a:accent6>
        <a:hlink>
          <a:srgbClr val="AF2B6B"/>
        </a:hlink>
        <a:folHlink>
          <a:srgbClr val="B9528B"/>
        </a:folHlink>
      </a:clrScheme>
      <a:clrMap bg1="lt1" tx1="dk1" bg2="lt2" tx2="dk2" accent1="accent1" accent2="accent2" accent3="accent3" accent4="accent4" accent5="accent5" accent6="accent6" hlink="hlink" folHlink="folHlink"/>
    </a:extraClrScheme>
    <a:extraClrScheme>
      <a:clrScheme name="SEMC brand template 2007 rev D 12">
        <a:dk1>
          <a:srgbClr val="99388C"/>
        </a:dk1>
        <a:lt1>
          <a:srgbClr val="FFFFFF"/>
        </a:lt1>
        <a:dk2>
          <a:srgbClr val="552969"/>
        </a:dk2>
        <a:lt2>
          <a:srgbClr val="000000"/>
        </a:lt2>
        <a:accent1>
          <a:srgbClr val="361F51"/>
        </a:accent1>
        <a:accent2>
          <a:srgbClr val="552969"/>
        </a:accent2>
        <a:accent3>
          <a:srgbClr val="FFFFFF"/>
        </a:accent3>
        <a:accent4>
          <a:srgbClr val="822E77"/>
        </a:accent4>
        <a:accent5>
          <a:srgbClr val="AEABB3"/>
        </a:accent5>
        <a:accent6>
          <a:srgbClr val="4C245E"/>
        </a:accent6>
        <a:hlink>
          <a:srgbClr val="99388C"/>
        </a:hlink>
        <a:folHlink>
          <a:srgbClr val="C73C9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SE_Purple">
  <a:themeElements>
    <a:clrScheme name="SE_Purple_ab">
      <a:dk1>
        <a:srgbClr val="000000"/>
      </a:dk1>
      <a:lt1>
        <a:srgbClr val="FFFFFF"/>
      </a:lt1>
      <a:dk2>
        <a:srgbClr val="96078E"/>
      </a:dk2>
      <a:lt2>
        <a:srgbClr val="FFFFFF"/>
      </a:lt2>
      <a:accent1>
        <a:srgbClr val="96078E"/>
      </a:accent1>
      <a:accent2>
        <a:srgbClr val="390049"/>
      </a:accent2>
      <a:accent3>
        <a:srgbClr val="A45EA2"/>
      </a:accent3>
      <a:accent4>
        <a:srgbClr val="BD8CBC"/>
      </a:accent4>
      <a:accent5>
        <a:srgbClr val="D8C0DD"/>
      </a:accent5>
      <a:accent6>
        <a:srgbClr val="826C8A"/>
      </a:accent6>
      <a:hlink>
        <a:srgbClr val="0070C0"/>
      </a:hlink>
      <a:folHlink>
        <a:srgbClr val="D4041D"/>
      </a:folHlink>
    </a:clrScheme>
    <a:fontScheme name="SE Rebrand DNA">
      <a:majorFont>
        <a:latin typeface="American Typewriter SE"/>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SEMC brand template 2007 rev D 1">
        <a:dk1>
          <a:srgbClr val="000000"/>
        </a:dk1>
        <a:lt1>
          <a:srgbClr val="FFFFFF"/>
        </a:lt1>
        <a:dk2>
          <a:srgbClr val="AE0E14"/>
        </a:dk2>
        <a:lt2>
          <a:srgbClr val="FFFFFF"/>
        </a:lt2>
        <a:accent1>
          <a:srgbClr val="870000"/>
        </a:accent1>
        <a:accent2>
          <a:srgbClr val="AE1114"/>
        </a:accent2>
        <a:accent3>
          <a:srgbClr val="D3AAAA"/>
        </a:accent3>
        <a:accent4>
          <a:srgbClr val="DADADA"/>
        </a:accent4>
        <a:accent5>
          <a:srgbClr val="C3AAAA"/>
        </a:accent5>
        <a:accent6>
          <a:srgbClr val="9D0E11"/>
        </a:accent6>
        <a:hlink>
          <a:srgbClr val="DC0000"/>
        </a:hlink>
        <a:folHlink>
          <a:srgbClr val="FF3C00"/>
        </a:folHlink>
      </a:clrScheme>
      <a:clrMap bg1="dk2" tx1="lt1" bg2="dk1" tx2="lt2" accent1="accent1" accent2="accent2" accent3="accent3" accent4="accent4" accent5="accent5" accent6="accent6" hlink="hlink" folHlink="folHlink"/>
    </a:extraClrScheme>
    <a:extraClrScheme>
      <a:clrScheme name="SEMC brand template 2007 rev D 2">
        <a:dk1>
          <a:srgbClr val="000000"/>
        </a:dk1>
        <a:lt1>
          <a:srgbClr val="FFFFFF"/>
        </a:lt1>
        <a:dk2>
          <a:srgbClr val="DA6800"/>
        </a:dk2>
        <a:lt2>
          <a:srgbClr val="FFFFFF"/>
        </a:lt2>
        <a:accent1>
          <a:srgbClr val="D04F00"/>
        </a:accent1>
        <a:accent2>
          <a:srgbClr val="DA6800"/>
        </a:accent2>
        <a:accent3>
          <a:srgbClr val="EAB9AA"/>
        </a:accent3>
        <a:accent4>
          <a:srgbClr val="DADADA"/>
        </a:accent4>
        <a:accent5>
          <a:srgbClr val="E4B2AA"/>
        </a:accent5>
        <a:accent6>
          <a:srgbClr val="C55E00"/>
        </a:accent6>
        <a:hlink>
          <a:srgbClr val="FF9100"/>
        </a:hlink>
        <a:folHlink>
          <a:srgbClr val="FFAF00"/>
        </a:folHlink>
      </a:clrScheme>
      <a:clrMap bg1="dk2" tx1="lt1" bg2="dk1" tx2="lt2" accent1="accent1" accent2="accent2" accent3="accent3" accent4="accent4" accent5="accent5" accent6="accent6" hlink="hlink" folHlink="folHlink"/>
    </a:extraClrScheme>
    <a:extraClrScheme>
      <a:clrScheme name="SEMC brand template 2007 rev D 3">
        <a:dk1>
          <a:srgbClr val="000000"/>
        </a:dk1>
        <a:lt1>
          <a:srgbClr val="FFFFFF"/>
        </a:lt1>
        <a:dk2>
          <a:srgbClr val="499335"/>
        </a:dk2>
        <a:lt2>
          <a:srgbClr val="FFFFFF"/>
        </a:lt2>
        <a:accent1>
          <a:srgbClr val="3E7835"/>
        </a:accent1>
        <a:accent2>
          <a:srgbClr val="499335"/>
        </a:accent2>
        <a:accent3>
          <a:srgbClr val="B1C8AE"/>
        </a:accent3>
        <a:accent4>
          <a:srgbClr val="DADADA"/>
        </a:accent4>
        <a:accent5>
          <a:srgbClr val="AFBEAE"/>
        </a:accent5>
        <a:accent6>
          <a:srgbClr val="41852F"/>
        </a:accent6>
        <a:hlink>
          <a:srgbClr val="8CC63F"/>
        </a:hlink>
        <a:folHlink>
          <a:srgbClr val="B7CC00"/>
        </a:folHlink>
      </a:clrScheme>
      <a:clrMap bg1="dk2" tx1="lt1" bg2="dk1" tx2="lt2" accent1="accent1" accent2="accent2" accent3="accent3" accent4="accent4" accent5="accent5" accent6="accent6" hlink="hlink" folHlink="folHlink"/>
    </a:extraClrScheme>
    <a:extraClrScheme>
      <a:clrScheme name="SEMC brand template 2007 rev D 4">
        <a:dk1>
          <a:srgbClr val="000000"/>
        </a:dk1>
        <a:lt1>
          <a:srgbClr val="FFFFFF"/>
        </a:lt1>
        <a:dk2>
          <a:srgbClr val="009999"/>
        </a:dk2>
        <a:lt2>
          <a:srgbClr val="FFFFFF"/>
        </a:lt2>
        <a:accent1>
          <a:srgbClr val="006666"/>
        </a:accent1>
        <a:accent2>
          <a:srgbClr val="009999"/>
        </a:accent2>
        <a:accent3>
          <a:srgbClr val="AACACA"/>
        </a:accent3>
        <a:accent4>
          <a:srgbClr val="DADADA"/>
        </a:accent4>
        <a:accent5>
          <a:srgbClr val="AAB8B8"/>
        </a:accent5>
        <a:accent6>
          <a:srgbClr val="008A8A"/>
        </a:accent6>
        <a:hlink>
          <a:srgbClr val="00C2B4"/>
        </a:hlink>
        <a:folHlink>
          <a:srgbClr val="97CCCC"/>
        </a:folHlink>
      </a:clrScheme>
      <a:clrMap bg1="dk2" tx1="lt1" bg2="dk1" tx2="lt2" accent1="accent1" accent2="accent2" accent3="accent3" accent4="accent4" accent5="accent5" accent6="accent6" hlink="hlink" folHlink="folHlink"/>
    </a:extraClrScheme>
    <a:extraClrScheme>
      <a:clrScheme name="SEMC brand template 2007 rev D 5">
        <a:dk1>
          <a:srgbClr val="000000"/>
        </a:dk1>
        <a:lt1>
          <a:srgbClr val="FFFFFF"/>
        </a:lt1>
        <a:dk2>
          <a:srgbClr val="91004B"/>
        </a:dk2>
        <a:lt2>
          <a:srgbClr val="FFFFFF"/>
        </a:lt2>
        <a:accent1>
          <a:srgbClr val="660033"/>
        </a:accent1>
        <a:accent2>
          <a:srgbClr val="91004B"/>
        </a:accent2>
        <a:accent3>
          <a:srgbClr val="C7AAB1"/>
        </a:accent3>
        <a:accent4>
          <a:srgbClr val="DADADA"/>
        </a:accent4>
        <a:accent5>
          <a:srgbClr val="B8AAAD"/>
        </a:accent5>
        <a:accent6>
          <a:srgbClr val="830043"/>
        </a:accent6>
        <a:hlink>
          <a:srgbClr val="AF2B6B"/>
        </a:hlink>
        <a:folHlink>
          <a:srgbClr val="B9528B"/>
        </a:folHlink>
      </a:clrScheme>
      <a:clrMap bg1="dk2" tx1="lt1" bg2="dk1" tx2="lt2" accent1="accent1" accent2="accent2" accent3="accent3" accent4="accent4" accent5="accent5" accent6="accent6" hlink="hlink" folHlink="folHlink"/>
    </a:extraClrScheme>
    <a:extraClrScheme>
      <a:clrScheme name="SEMC brand template 2007 rev D 6">
        <a:dk1>
          <a:srgbClr val="000000"/>
        </a:dk1>
        <a:lt1>
          <a:srgbClr val="FFFFFF"/>
        </a:lt1>
        <a:dk2>
          <a:srgbClr val="552969"/>
        </a:dk2>
        <a:lt2>
          <a:srgbClr val="FFFFFF"/>
        </a:lt2>
        <a:accent1>
          <a:srgbClr val="361F51"/>
        </a:accent1>
        <a:accent2>
          <a:srgbClr val="552969"/>
        </a:accent2>
        <a:accent3>
          <a:srgbClr val="B4ACB9"/>
        </a:accent3>
        <a:accent4>
          <a:srgbClr val="DADADA"/>
        </a:accent4>
        <a:accent5>
          <a:srgbClr val="AEABB3"/>
        </a:accent5>
        <a:accent6>
          <a:srgbClr val="4C245E"/>
        </a:accent6>
        <a:hlink>
          <a:srgbClr val="99388C"/>
        </a:hlink>
        <a:folHlink>
          <a:srgbClr val="C73C90"/>
        </a:folHlink>
      </a:clrScheme>
      <a:clrMap bg1="dk2" tx1="lt1" bg2="dk1" tx2="lt2" accent1="accent1" accent2="accent2" accent3="accent3" accent4="accent4" accent5="accent5" accent6="accent6" hlink="hlink" folHlink="folHlink"/>
    </a:extraClrScheme>
    <a:extraClrScheme>
      <a:clrScheme name="SEMC brand template 2007 rev D 7">
        <a:dk1>
          <a:srgbClr val="DC0000"/>
        </a:dk1>
        <a:lt1>
          <a:srgbClr val="FFFFFF"/>
        </a:lt1>
        <a:dk2>
          <a:srgbClr val="AE1114"/>
        </a:dk2>
        <a:lt2>
          <a:srgbClr val="000000"/>
        </a:lt2>
        <a:accent1>
          <a:srgbClr val="870000"/>
        </a:accent1>
        <a:accent2>
          <a:srgbClr val="AE1114"/>
        </a:accent2>
        <a:accent3>
          <a:srgbClr val="FFFFFF"/>
        </a:accent3>
        <a:accent4>
          <a:srgbClr val="BC0000"/>
        </a:accent4>
        <a:accent5>
          <a:srgbClr val="C3AAAA"/>
        </a:accent5>
        <a:accent6>
          <a:srgbClr val="9D0E11"/>
        </a:accent6>
        <a:hlink>
          <a:srgbClr val="DC0000"/>
        </a:hlink>
        <a:folHlink>
          <a:srgbClr val="FF3C00"/>
        </a:folHlink>
      </a:clrScheme>
      <a:clrMap bg1="lt1" tx1="dk1" bg2="lt2" tx2="dk2" accent1="accent1" accent2="accent2" accent3="accent3" accent4="accent4" accent5="accent5" accent6="accent6" hlink="hlink" folHlink="folHlink"/>
    </a:extraClrScheme>
    <a:extraClrScheme>
      <a:clrScheme name="SEMC brand template 2007 rev D 8">
        <a:dk1>
          <a:srgbClr val="FF9100"/>
        </a:dk1>
        <a:lt1>
          <a:srgbClr val="FFFFFF"/>
        </a:lt1>
        <a:dk2>
          <a:srgbClr val="DA6800"/>
        </a:dk2>
        <a:lt2>
          <a:srgbClr val="000000"/>
        </a:lt2>
        <a:accent1>
          <a:srgbClr val="D04F00"/>
        </a:accent1>
        <a:accent2>
          <a:srgbClr val="DA6800"/>
        </a:accent2>
        <a:accent3>
          <a:srgbClr val="FFFFFF"/>
        </a:accent3>
        <a:accent4>
          <a:srgbClr val="DA7B00"/>
        </a:accent4>
        <a:accent5>
          <a:srgbClr val="E4B2AA"/>
        </a:accent5>
        <a:accent6>
          <a:srgbClr val="C55E00"/>
        </a:accent6>
        <a:hlink>
          <a:srgbClr val="FF9100"/>
        </a:hlink>
        <a:folHlink>
          <a:srgbClr val="FFAF00"/>
        </a:folHlink>
      </a:clrScheme>
      <a:clrMap bg1="lt1" tx1="dk1" bg2="lt2" tx2="dk2" accent1="accent1" accent2="accent2" accent3="accent3" accent4="accent4" accent5="accent5" accent6="accent6" hlink="hlink" folHlink="folHlink"/>
    </a:extraClrScheme>
    <a:extraClrScheme>
      <a:clrScheme name="SEMC brand template 2007 rev D 9">
        <a:dk1>
          <a:srgbClr val="8CC63F"/>
        </a:dk1>
        <a:lt1>
          <a:srgbClr val="FFFFFF"/>
        </a:lt1>
        <a:dk2>
          <a:srgbClr val="499335"/>
        </a:dk2>
        <a:lt2>
          <a:srgbClr val="000000"/>
        </a:lt2>
        <a:accent1>
          <a:srgbClr val="3E7835"/>
        </a:accent1>
        <a:accent2>
          <a:srgbClr val="499335"/>
        </a:accent2>
        <a:accent3>
          <a:srgbClr val="FFFFFF"/>
        </a:accent3>
        <a:accent4>
          <a:srgbClr val="77A934"/>
        </a:accent4>
        <a:accent5>
          <a:srgbClr val="AFBEAE"/>
        </a:accent5>
        <a:accent6>
          <a:srgbClr val="41852F"/>
        </a:accent6>
        <a:hlink>
          <a:srgbClr val="8CC63F"/>
        </a:hlink>
        <a:folHlink>
          <a:srgbClr val="B7CC00"/>
        </a:folHlink>
      </a:clrScheme>
      <a:clrMap bg1="lt1" tx1="dk1" bg2="lt2" tx2="dk2" accent1="accent1" accent2="accent2" accent3="accent3" accent4="accent4" accent5="accent5" accent6="accent6" hlink="hlink" folHlink="folHlink"/>
    </a:extraClrScheme>
    <a:extraClrScheme>
      <a:clrScheme name="SEMC brand template 2007 rev D 10">
        <a:dk1>
          <a:srgbClr val="00C2B4"/>
        </a:dk1>
        <a:lt1>
          <a:srgbClr val="FFFFFF"/>
        </a:lt1>
        <a:dk2>
          <a:srgbClr val="009999"/>
        </a:dk2>
        <a:lt2>
          <a:srgbClr val="000000"/>
        </a:lt2>
        <a:accent1>
          <a:srgbClr val="006666"/>
        </a:accent1>
        <a:accent2>
          <a:srgbClr val="009999"/>
        </a:accent2>
        <a:accent3>
          <a:srgbClr val="FFFFFF"/>
        </a:accent3>
        <a:accent4>
          <a:srgbClr val="00A599"/>
        </a:accent4>
        <a:accent5>
          <a:srgbClr val="AAB8B8"/>
        </a:accent5>
        <a:accent6>
          <a:srgbClr val="008A8A"/>
        </a:accent6>
        <a:hlink>
          <a:srgbClr val="00C2B4"/>
        </a:hlink>
        <a:folHlink>
          <a:srgbClr val="97CCCC"/>
        </a:folHlink>
      </a:clrScheme>
      <a:clrMap bg1="lt1" tx1="dk1" bg2="lt2" tx2="dk2" accent1="accent1" accent2="accent2" accent3="accent3" accent4="accent4" accent5="accent5" accent6="accent6" hlink="hlink" folHlink="folHlink"/>
    </a:extraClrScheme>
    <a:extraClrScheme>
      <a:clrScheme name="SEMC brand template 2007 rev D 11">
        <a:dk1>
          <a:srgbClr val="AF2B6B"/>
        </a:dk1>
        <a:lt1>
          <a:srgbClr val="FFFFFF"/>
        </a:lt1>
        <a:dk2>
          <a:srgbClr val="91004B"/>
        </a:dk2>
        <a:lt2>
          <a:srgbClr val="000000"/>
        </a:lt2>
        <a:accent1>
          <a:srgbClr val="660033"/>
        </a:accent1>
        <a:accent2>
          <a:srgbClr val="91004B"/>
        </a:accent2>
        <a:accent3>
          <a:srgbClr val="FFFFFF"/>
        </a:accent3>
        <a:accent4>
          <a:srgbClr val="95235A"/>
        </a:accent4>
        <a:accent5>
          <a:srgbClr val="B8AAAD"/>
        </a:accent5>
        <a:accent6>
          <a:srgbClr val="830043"/>
        </a:accent6>
        <a:hlink>
          <a:srgbClr val="AF2B6B"/>
        </a:hlink>
        <a:folHlink>
          <a:srgbClr val="B9528B"/>
        </a:folHlink>
      </a:clrScheme>
      <a:clrMap bg1="lt1" tx1="dk1" bg2="lt2" tx2="dk2" accent1="accent1" accent2="accent2" accent3="accent3" accent4="accent4" accent5="accent5" accent6="accent6" hlink="hlink" folHlink="folHlink"/>
    </a:extraClrScheme>
    <a:extraClrScheme>
      <a:clrScheme name="SEMC brand template 2007 rev D 12">
        <a:dk1>
          <a:srgbClr val="99388C"/>
        </a:dk1>
        <a:lt1>
          <a:srgbClr val="FFFFFF"/>
        </a:lt1>
        <a:dk2>
          <a:srgbClr val="552969"/>
        </a:dk2>
        <a:lt2>
          <a:srgbClr val="000000"/>
        </a:lt2>
        <a:accent1>
          <a:srgbClr val="361F51"/>
        </a:accent1>
        <a:accent2>
          <a:srgbClr val="552969"/>
        </a:accent2>
        <a:accent3>
          <a:srgbClr val="FFFFFF"/>
        </a:accent3>
        <a:accent4>
          <a:srgbClr val="822E77"/>
        </a:accent4>
        <a:accent5>
          <a:srgbClr val="AEABB3"/>
        </a:accent5>
        <a:accent6>
          <a:srgbClr val="4C245E"/>
        </a:accent6>
        <a:hlink>
          <a:srgbClr val="99388C"/>
        </a:hlink>
        <a:folHlink>
          <a:srgbClr val="C73C90"/>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SE_Cherry">
  <a:themeElements>
    <a:clrScheme name="SE_Cherry_ab">
      <a:dk1>
        <a:srgbClr val="000000"/>
      </a:dk1>
      <a:lt1>
        <a:srgbClr val="FFFFFF"/>
      </a:lt1>
      <a:dk2>
        <a:srgbClr val="CE0057"/>
      </a:dk2>
      <a:lt2>
        <a:srgbClr val="FFFFFF"/>
      </a:lt2>
      <a:accent1>
        <a:srgbClr val="CE0057"/>
      </a:accent1>
      <a:accent2>
        <a:srgbClr val="7F0036"/>
      </a:accent2>
      <a:accent3>
        <a:srgbClr val="D76277"/>
      </a:accent3>
      <a:accent4>
        <a:srgbClr val="E1929A"/>
      </a:accent4>
      <a:accent5>
        <a:srgbClr val="EFC5C7"/>
      </a:accent5>
      <a:accent6>
        <a:srgbClr val="B27A80"/>
      </a:accent6>
      <a:hlink>
        <a:srgbClr val="0070C0"/>
      </a:hlink>
      <a:folHlink>
        <a:srgbClr val="96078E"/>
      </a:folHlink>
    </a:clrScheme>
    <a:fontScheme name="SE Rebrand DNA">
      <a:majorFont>
        <a:latin typeface="American Typewriter SE"/>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SEMC brand template 2007 rev D 1">
        <a:dk1>
          <a:srgbClr val="000000"/>
        </a:dk1>
        <a:lt1>
          <a:srgbClr val="FFFFFF"/>
        </a:lt1>
        <a:dk2>
          <a:srgbClr val="AE0E14"/>
        </a:dk2>
        <a:lt2>
          <a:srgbClr val="FFFFFF"/>
        </a:lt2>
        <a:accent1>
          <a:srgbClr val="870000"/>
        </a:accent1>
        <a:accent2>
          <a:srgbClr val="AE1114"/>
        </a:accent2>
        <a:accent3>
          <a:srgbClr val="D3AAAA"/>
        </a:accent3>
        <a:accent4>
          <a:srgbClr val="DADADA"/>
        </a:accent4>
        <a:accent5>
          <a:srgbClr val="C3AAAA"/>
        </a:accent5>
        <a:accent6>
          <a:srgbClr val="9D0E11"/>
        </a:accent6>
        <a:hlink>
          <a:srgbClr val="DC0000"/>
        </a:hlink>
        <a:folHlink>
          <a:srgbClr val="FF3C00"/>
        </a:folHlink>
      </a:clrScheme>
      <a:clrMap bg1="dk2" tx1="lt1" bg2="dk1" tx2="lt2" accent1="accent1" accent2="accent2" accent3="accent3" accent4="accent4" accent5="accent5" accent6="accent6" hlink="hlink" folHlink="folHlink"/>
    </a:extraClrScheme>
    <a:extraClrScheme>
      <a:clrScheme name="SEMC brand template 2007 rev D 2">
        <a:dk1>
          <a:srgbClr val="000000"/>
        </a:dk1>
        <a:lt1>
          <a:srgbClr val="FFFFFF"/>
        </a:lt1>
        <a:dk2>
          <a:srgbClr val="DA6800"/>
        </a:dk2>
        <a:lt2>
          <a:srgbClr val="FFFFFF"/>
        </a:lt2>
        <a:accent1>
          <a:srgbClr val="D04F00"/>
        </a:accent1>
        <a:accent2>
          <a:srgbClr val="DA6800"/>
        </a:accent2>
        <a:accent3>
          <a:srgbClr val="EAB9AA"/>
        </a:accent3>
        <a:accent4>
          <a:srgbClr val="DADADA"/>
        </a:accent4>
        <a:accent5>
          <a:srgbClr val="E4B2AA"/>
        </a:accent5>
        <a:accent6>
          <a:srgbClr val="C55E00"/>
        </a:accent6>
        <a:hlink>
          <a:srgbClr val="FF9100"/>
        </a:hlink>
        <a:folHlink>
          <a:srgbClr val="FFAF00"/>
        </a:folHlink>
      </a:clrScheme>
      <a:clrMap bg1="dk2" tx1="lt1" bg2="dk1" tx2="lt2" accent1="accent1" accent2="accent2" accent3="accent3" accent4="accent4" accent5="accent5" accent6="accent6" hlink="hlink" folHlink="folHlink"/>
    </a:extraClrScheme>
    <a:extraClrScheme>
      <a:clrScheme name="SEMC brand template 2007 rev D 3">
        <a:dk1>
          <a:srgbClr val="000000"/>
        </a:dk1>
        <a:lt1>
          <a:srgbClr val="FFFFFF"/>
        </a:lt1>
        <a:dk2>
          <a:srgbClr val="499335"/>
        </a:dk2>
        <a:lt2>
          <a:srgbClr val="FFFFFF"/>
        </a:lt2>
        <a:accent1>
          <a:srgbClr val="3E7835"/>
        </a:accent1>
        <a:accent2>
          <a:srgbClr val="499335"/>
        </a:accent2>
        <a:accent3>
          <a:srgbClr val="B1C8AE"/>
        </a:accent3>
        <a:accent4>
          <a:srgbClr val="DADADA"/>
        </a:accent4>
        <a:accent5>
          <a:srgbClr val="AFBEAE"/>
        </a:accent5>
        <a:accent6>
          <a:srgbClr val="41852F"/>
        </a:accent6>
        <a:hlink>
          <a:srgbClr val="8CC63F"/>
        </a:hlink>
        <a:folHlink>
          <a:srgbClr val="B7CC00"/>
        </a:folHlink>
      </a:clrScheme>
      <a:clrMap bg1="dk2" tx1="lt1" bg2="dk1" tx2="lt2" accent1="accent1" accent2="accent2" accent3="accent3" accent4="accent4" accent5="accent5" accent6="accent6" hlink="hlink" folHlink="folHlink"/>
    </a:extraClrScheme>
    <a:extraClrScheme>
      <a:clrScheme name="SEMC brand template 2007 rev D 4">
        <a:dk1>
          <a:srgbClr val="000000"/>
        </a:dk1>
        <a:lt1>
          <a:srgbClr val="FFFFFF"/>
        </a:lt1>
        <a:dk2>
          <a:srgbClr val="009999"/>
        </a:dk2>
        <a:lt2>
          <a:srgbClr val="FFFFFF"/>
        </a:lt2>
        <a:accent1>
          <a:srgbClr val="006666"/>
        </a:accent1>
        <a:accent2>
          <a:srgbClr val="009999"/>
        </a:accent2>
        <a:accent3>
          <a:srgbClr val="AACACA"/>
        </a:accent3>
        <a:accent4>
          <a:srgbClr val="DADADA"/>
        </a:accent4>
        <a:accent5>
          <a:srgbClr val="AAB8B8"/>
        </a:accent5>
        <a:accent6>
          <a:srgbClr val="008A8A"/>
        </a:accent6>
        <a:hlink>
          <a:srgbClr val="00C2B4"/>
        </a:hlink>
        <a:folHlink>
          <a:srgbClr val="97CCCC"/>
        </a:folHlink>
      </a:clrScheme>
      <a:clrMap bg1="dk2" tx1="lt1" bg2="dk1" tx2="lt2" accent1="accent1" accent2="accent2" accent3="accent3" accent4="accent4" accent5="accent5" accent6="accent6" hlink="hlink" folHlink="folHlink"/>
    </a:extraClrScheme>
    <a:extraClrScheme>
      <a:clrScheme name="SEMC brand template 2007 rev D 5">
        <a:dk1>
          <a:srgbClr val="000000"/>
        </a:dk1>
        <a:lt1>
          <a:srgbClr val="FFFFFF"/>
        </a:lt1>
        <a:dk2>
          <a:srgbClr val="91004B"/>
        </a:dk2>
        <a:lt2>
          <a:srgbClr val="FFFFFF"/>
        </a:lt2>
        <a:accent1>
          <a:srgbClr val="660033"/>
        </a:accent1>
        <a:accent2>
          <a:srgbClr val="91004B"/>
        </a:accent2>
        <a:accent3>
          <a:srgbClr val="C7AAB1"/>
        </a:accent3>
        <a:accent4>
          <a:srgbClr val="DADADA"/>
        </a:accent4>
        <a:accent5>
          <a:srgbClr val="B8AAAD"/>
        </a:accent5>
        <a:accent6>
          <a:srgbClr val="830043"/>
        </a:accent6>
        <a:hlink>
          <a:srgbClr val="AF2B6B"/>
        </a:hlink>
        <a:folHlink>
          <a:srgbClr val="B9528B"/>
        </a:folHlink>
      </a:clrScheme>
      <a:clrMap bg1="dk2" tx1="lt1" bg2="dk1" tx2="lt2" accent1="accent1" accent2="accent2" accent3="accent3" accent4="accent4" accent5="accent5" accent6="accent6" hlink="hlink" folHlink="folHlink"/>
    </a:extraClrScheme>
    <a:extraClrScheme>
      <a:clrScheme name="SEMC brand template 2007 rev D 6">
        <a:dk1>
          <a:srgbClr val="000000"/>
        </a:dk1>
        <a:lt1>
          <a:srgbClr val="FFFFFF"/>
        </a:lt1>
        <a:dk2>
          <a:srgbClr val="552969"/>
        </a:dk2>
        <a:lt2>
          <a:srgbClr val="FFFFFF"/>
        </a:lt2>
        <a:accent1>
          <a:srgbClr val="361F51"/>
        </a:accent1>
        <a:accent2>
          <a:srgbClr val="552969"/>
        </a:accent2>
        <a:accent3>
          <a:srgbClr val="B4ACB9"/>
        </a:accent3>
        <a:accent4>
          <a:srgbClr val="DADADA"/>
        </a:accent4>
        <a:accent5>
          <a:srgbClr val="AEABB3"/>
        </a:accent5>
        <a:accent6>
          <a:srgbClr val="4C245E"/>
        </a:accent6>
        <a:hlink>
          <a:srgbClr val="99388C"/>
        </a:hlink>
        <a:folHlink>
          <a:srgbClr val="C73C90"/>
        </a:folHlink>
      </a:clrScheme>
      <a:clrMap bg1="dk2" tx1="lt1" bg2="dk1" tx2="lt2" accent1="accent1" accent2="accent2" accent3="accent3" accent4="accent4" accent5="accent5" accent6="accent6" hlink="hlink" folHlink="folHlink"/>
    </a:extraClrScheme>
    <a:extraClrScheme>
      <a:clrScheme name="SEMC brand template 2007 rev D 7">
        <a:dk1>
          <a:srgbClr val="DC0000"/>
        </a:dk1>
        <a:lt1>
          <a:srgbClr val="FFFFFF"/>
        </a:lt1>
        <a:dk2>
          <a:srgbClr val="AE1114"/>
        </a:dk2>
        <a:lt2>
          <a:srgbClr val="000000"/>
        </a:lt2>
        <a:accent1>
          <a:srgbClr val="870000"/>
        </a:accent1>
        <a:accent2>
          <a:srgbClr val="AE1114"/>
        </a:accent2>
        <a:accent3>
          <a:srgbClr val="FFFFFF"/>
        </a:accent3>
        <a:accent4>
          <a:srgbClr val="BC0000"/>
        </a:accent4>
        <a:accent5>
          <a:srgbClr val="C3AAAA"/>
        </a:accent5>
        <a:accent6>
          <a:srgbClr val="9D0E11"/>
        </a:accent6>
        <a:hlink>
          <a:srgbClr val="DC0000"/>
        </a:hlink>
        <a:folHlink>
          <a:srgbClr val="FF3C00"/>
        </a:folHlink>
      </a:clrScheme>
      <a:clrMap bg1="lt1" tx1="dk1" bg2="lt2" tx2="dk2" accent1="accent1" accent2="accent2" accent3="accent3" accent4="accent4" accent5="accent5" accent6="accent6" hlink="hlink" folHlink="folHlink"/>
    </a:extraClrScheme>
    <a:extraClrScheme>
      <a:clrScheme name="SEMC brand template 2007 rev D 8">
        <a:dk1>
          <a:srgbClr val="FF9100"/>
        </a:dk1>
        <a:lt1>
          <a:srgbClr val="FFFFFF"/>
        </a:lt1>
        <a:dk2>
          <a:srgbClr val="DA6800"/>
        </a:dk2>
        <a:lt2>
          <a:srgbClr val="000000"/>
        </a:lt2>
        <a:accent1>
          <a:srgbClr val="D04F00"/>
        </a:accent1>
        <a:accent2>
          <a:srgbClr val="DA6800"/>
        </a:accent2>
        <a:accent3>
          <a:srgbClr val="FFFFFF"/>
        </a:accent3>
        <a:accent4>
          <a:srgbClr val="DA7B00"/>
        </a:accent4>
        <a:accent5>
          <a:srgbClr val="E4B2AA"/>
        </a:accent5>
        <a:accent6>
          <a:srgbClr val="C55E00"/>
        </a:accent6>
        <a:hlink>
          <a:srgbClr val="FF9100"/>
        </a:hlink>
        <a:folHlink>
          <a:srgbClr val="FFAF00"/>
        </a:folHlink>
      </a:clrScheme>
      <a:clrMap bg1="lt1" tx1="dk1" bg2="lt2" tx2="dk2" accent1="accent1" accent2="accent2" accent3="accent3" accent4="accent4" accent5="accent5" accent6="accent6" hlink="hlink" folHlink="folHlink"/>
    </a:extraClrScheme>
    <a:extraClrScheme>
      <a:clrScheme name="SEMC brand template 2007 rev D 9">
        <a:dk1>
          <a:srgbClr val="8CC63F"/>
        </a:dk1>
        <a:lt1>
          <a:srgbClr val="FFFFFF"/>
        </a:lt1>
        <a:dk2>
          <a:srgbClr val="499335"/>
        </a:dk2>
        <a:lt2>
          <a:srgbClr val="000000"/>
        </a:lt2>
        <a:accent1>
          <a:srgbClr val="3E7835"/>
        </a:accent1>
        <a:accent2>
          <a:srgbClr val="499335"/>
        </a:accent2>
        <a:accent3>
          <a:srgbClr val="FFFFFF"/>
        </a:accent3>
        <a:accent4>
          <a:srgbClr val="77A934"/>
        </a:accent4>
        <a:accent5>
          <a:srgbClr val="AFBEAE"/>
        </a:accent5>
        <a:accent6>
          <a:srgbClr val="41852F"/>
        </a:accent6>
        <a:hlink>
          <a:srgbClr val="8CC63F"/>
        </a:hlink>
        <a:folHlink>
          <a:srgbClr val="B7CC00"/>
        </a:folHlink>
      </a:clrScheme>
      <a:clrMap bg1="lt1" tx1="dk1" bg2="lt2" tx2="dk2" accent1="accent1" accent2="accent2" accent3="accent3" accent4="accent4" accent5="accent5" accent6="accent6" hlink="hlink" folHlink="folHlink"/>
    </a:extraClrScheme>
    <a:extraClrScheme>
      <a:clrScheme name="SEMC brand template 2007 rev D 10">
        <a:dk1>
          <a:srgbClr val="00C2B4"/>
        </a:dk1>
        <a:lt1>
          <a:srgbClr val="FFFFFF"/>
        </a:lt1>
        <a:dk2>
          <a:srgbClr val="009999"/>
        </a:dk2>
        <a:lt2>
          <a:srgbClr val="000000"/>
        </a:lt2>
        <a:accent1>
          <a:srgbClr val="006666"/>
        </a:accent1>
        <a:accent2>
          <a:srgbClr val="009999"/>
        </a:accent2>
        <a:accent3>
          <a:srgbClr val="FFFFFF"/>
        </a:accent3>
        <a:accent4>
          <a:srgbClr val="00A599"/>
        </a:accent4>
        <a:accent5>
          <a:srgbClr val="AAB8B8"/>
        </a:accent5>
        <a:accent6>
          <a:srgbClr val="008A8A"/>
        </a:accent6>
        <a:hlink>
          <a:srgbClr val="00C2B4"/>
        </a:hlink>
        <a:folHlink>
          <a:srgbClr val="97CCCC"/>
        </a:folHlink>
      </a:clrScheme>
      <a:clrMap bg1="lt1" tx1="dk1" bg2="lt2" tx2="dk2" accent1="accent1" accent2="accent2" accent3="accent3" accent4="accent4" accent5="accent5" accent6="accent6" hlink="hlink" folHlink="folHlink"/>
    </a:extraClrScheme>
    <a:extraClrScheme>
      <a:clrScheme name="SEMC brand template 2007 rev D 11">
        <a:dk1>
          <a:srgbClr val="AF2B6B"/>
        </a:dk1>
        <a:lt1>
          <a:srgbClr val="FFFFFF"/>
        </a:lt1>
        <a:dk2>
          <a:srgbClr val="91004B"/>
        </a:dk2>
        <a:lt2>
          <a:srgbClr val="000000"/>
        </a:lt2>
        <a:accent1>
          <a:srgbClr val="660033"/>
        </a:accent1>
        <a:accent2>
          <a:srgbClr val="91004B"/>
        </a:accent2>
        <a:accent3>
          <a:srgbClr val="FFFFFF"/>
        </a:accent3>
        <a:accent4>
          <a:srgbClr val="95235A"/>
        </a:accent4>
        <a:accent5>
          <a:srgbClr val="B8AAAD"/>
        </a:accent5>
        <a:accent6>
          <a:srgbClr val="830043"/>
        </a:accent6>
        <a:hlink>
          <a:srgbClr val="AF2B6B"/>
        </a:hlink>
        <a:folHlink>
          <a:srgbClr val="B9528B"/>
        </a:folHlink>
      </a:clrScheme>
      <a:clrMap bg1="lt1" tx1="dk1" bg2="lt2" tx2="dk2" accent1="accent1" accent2="accent2" accent3="accent3" accent4="accent4" accent5="accent5" accent6="accent6" hlink="hlink" folHlink="folHlink"/>
    </a:extraClrScheme>
    <a:extraClrScheme>
      <a:clrScheme name="SEMC brand template 2007 rev D 12">
        <a:dk1>
          <a:srgbClr val="99388C"/>
        </a:dk1>
        <a:lt1>
          <a:srgbClr val="FFFFFF"/>
        </a:lt1>
        <a:dk2>
          <a:srgbClr val="552969"/>
        </a:dk2>
        <a:lt2>
          <a:srgbClr val="000000"/>
        </a:lt2>
        <a:accent1>
          <a:srgbClr val="361F51"/>
        </a:accent1>
        <a:accent2>
          <a:srgbClr val="552969"/>
        </a:accent2>
        <a:accent3>
          <a:srgbClr val="FFFFFF"/>
        </a:accent3>
        <a:accent4>
          <a:srgbClr val="822E77"/>
        </a:accent4>
        <a:accent5>
          <a:srgbClr val="AEABB3"/>
        </a:accent5>
        <a:accent6>
          <a:srgbClr val="4C245E"/>
        </a:accent6>
        <a:hlink>
          <a:srgbClr val="99388C"/>
        </a:hlink>
        <a:folHlink>
          <a:srgbClr val="C73C9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LiquidEnergyPPT V1 17-08-09">
  <a:themeElements>
    <a:clrScheme name="SE_Blue_ab">
      <a:dk1>
        <a:srgbClr val="000000"/>
      </a:dk1>
      <a:lt1>
        <a:srgbClr val="FFFFFF"/>
      </a:lt1>
      <a:dk2>
        <a:srgbClr val="00A8B5"/>
      </a:dk2>
      <a:lt2>
        <a:srgbClr val="FFFFFF"/>
      </a:lt2>
      <a:accent1>
        <a:srgbClr val="00A8B5"/>
      </a:accent1>
      <a:accent2>
        <a:srgbClr val="005960"/>
      </a:accent2>
      <a:accent3>
        <a:srgbClr val="68B5C2"/>
      </a:accent3>
      <a:accent4>
        <a:srgbClr val="99CBD3"/>
      </a:accent4>
      <a:accent5>
        <a:srgbClr val="CBE2E7"/>
      </a:accent5>
      <a:accent6>
        <a:srgbClr val="7E959C"/>
      </a:accent6>
      <a:hlink>
        <a:srgbClr val="0070C0"/>
      </a:hlink>
      <a:folHlink>
        <a:srgbClr val="CE0057"/>
      </a:folHlink>
    </a:clrScheme>
    <a:fontScheme name="SE Rebrand DNA">
      <a:majorFont>
        <a:latin typeface="American Typewriter SE"/>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SEMC brand template 2007 rev D 1">
        <a:dk1>
          <a:srgbClr val="000000"/>
        </a:dk1>
        <a:lt1>
          <a:srgbClr val="FFFFFF"/>
        </a:lt1>
        <a:dk2>
          <a:srgbClr val="AE0E14"/>
        </a:dk2>
        <a:lt2>
          <a:srgbClr val="FFFFFF"/>
        </a:lt2>
        <a:accent1>
          <a:srgbClr val="870000"/>
        </a:accent1>
        <a:accent2>
          <a:srgbClr val="AE1114"/>
        </a:accent2>
        <a:accent3>
          <a:srgbClr val="D3AAAA"/>
        </a:accent3>
        <a:accent4>
          <a:srgbClr val="DADADA"/>
        </a:accent4>
        <a:accent5>
          <a:srgbClr val="C3AAAA"/>
        </a:accent5>
        <a:accent6>
          <a:srgbClr val="9D0E11"/>
        </a:accent6>
        <a:hlink>
          <a:srgbClr val="DC0000"/>
        </a:hlink>
        <a:folHlink>
          <a:srgbClr val="FF3C00"/>
        </a:folHlink>
      </a:clrScheme>
      <a:clrMap bg1="dk2" tx1="lt1" bg2="dk1" tx2="lt2" accent1="accent1" accent2="accent2" accent3="accent3" accent4="accent4" accent5="accent5" accent6="accent6" hlink="hlink" folHlink="folHlink"/>
    </a:extraClrScheme>
    <a:extraClrScheme>
      <a:clrScheme name="SEMC brand template 2007 rev D 2">
        <a:dk1>
          <a:srgbClr val="000000"/>
        </a:dk1>
        <a:lt1>
          <a:srgbClr val="FFFFFF"/>
        </a:lt1>
        <a:dk2>
          <a:srgbClr val="DA6800"/>
        </a:dk2>
        <a:lt2>
          <a:srgbClr val="FFFFFF"/>
        </a:lt2>
        <a:accent1>
          <a:srgbClr val="D04F00"/>
        </a:accent1>
        <a:accent2>
          <a:srgbClr val="DA6800"/>
        </a:accent2>
        <a:accent3>
          <a:srgbClr val="EAB9AA"/>
        </a:accent3>
        <a:accent4>
          <a:srgbClr val="DADADA"/>
        </a:accent4>
        <a:accent5>
          <a:srgbClr val="E4B2AA"/>
        </a:accent5>
        <a:accent6>
          <a:srgbClr val="C55E00"/>
        </a:accent6>
        <a:hlink>
          <a:srgbClr val="FF9100"/>
        </a:hlink>
        <a:folHlink>
          <a:srgbClr val="FFAF00"/>
        </a:folHlink>
      </a:clrScheme>
      <a:clrMap bg1="dk2" tx1="lt1" bg2="dk1" tx2="lt2" accent1="accent1" accent2="accent2" accent3="accent3" accent4="accent4" accent5="accent5" accent6="accent6" hlink="hlink" folHlink="folHlink"/>
    </a:extraClrScheme>
    <a:extraClrScheme>
      <a:clrScheme name="SEMC brand template 2007 rev D 3">
        <a:dk1>
          <a:srgbClr val="000000"/>
        </a:dk1>
        <a:lt1>
          <a:srgbClr val="FFFFFF"/>
        </a:lt1>
        <a:dk2>
          <a:srgbClr val="499335"/>
        </a:dk2>
        <a:lt2>
          <a:srgbClr val="FFFFFF"/>
        </a:lt2>
        <a:accent1>
          <a:srgbClr val="3E7835"/>
        </a:accent1>
        <a:accent2>
          <a:srgbClr val="499335"/>
        </a:accent2>
        <a:accent3>
          <a:srgbClr val="B1C8AE"/>
        </a:accent3>
        <a:accent4>
          <a:srgbClr val="DADADA"/>
        </a:accent4>
        <a:accent5>
          <a:srgbClr val="AFBEAE"/>
        </a:accent5>
        <a:accent6>
          <a:srgbClr val="41852F"/>
        </a:accent6>
        <a:hlink>
          <a:srgbClr val="8CC63F"/>
        </a:hlink>
        <a:folHlink>
          <a:srgbClr val="B7CC00"/>
        </a:folHlink>
      </a:clrScheme>
      <a:clrMap bg1="dk2" tx1="lt1" bg2="dk1" tx2="lt2" accent1="accent1" accent2="accent2" accent3="accent3" accent4="accent4" accent5="accent5" accent6="accent6" hlink="hlink" folHlink="folHlink"/>
    </a:extraClrScheme>
    <a:extraClrScheme>
      <a:clrScheme name="SEMC brand template 2007 rev D 4">
        <a:dk1>
          <a:srgbClr val="000000"/>
        </a:dk1>
        <a:lt1>
          <a:srgbClr val="FFFFFF"/>
        </a:lt1>
        <a:dk2>
          <a:srgbClr val="009999"/>
        </a:dk2>
        <a:lt2>
          <a:srgbClr val="FFFFFF"/>
        </a:lt2>
        <a:accent1>
          <a:srgbClr val="006666"/>
        </a:accent1>
        <a:accent2>
          <a:srgbClr val="009999"/>
        </a:accent2>
        <a:accent3>
          <a:srgbClr val="AACACA"/>
        </a:accent3>
        <a:accent4>
          <a:srgbClr val="DADADA"/>
        </a:accent4>
        <a:accent5>
          <a:srgbClr val="AAB8B8"/>
        </a:accent5>
        <a:accent6>
          <a:srgbClr val="008A8A"/>
        </a:accent6>
        <a:hlink>
          <a:srgbClr val="00C2B4"/>
        </a:hlink>
        <a:folHlink>
          <a:srgbClr val="97CCCC"/>
        </a:folHlink>
      </a:clrScheme>
      <a:clrMap bg1="dk2" tx1="lt1" bg2="dk1" tx2="lt2" accent1="accent1" accent2="accent2" accent3="accent3" accent4="accent4" accent5="accent5" accent6="accent6" hlink="hlink" folHlink="folHlink"/>
    </a:extraClrScheme>
    <a:extraClrScheme>
      <a:clrScheme name="SEMC brand template 2007 rev D 5">
        <a:dk1>
          <a:srgbClr val="000000"/>
        </a:dk1>
        <a:lt1>
          <a:srgbClr val="FFFFFF"/>
        </a:lt1>
        <a:dk2>
          <a:srgbClr val="91004B"/>
        </a:dk2>
        <a:lt2>
          <a:srgbClr val="FFFFFF"/>
        </a:lt2>
        <a:accent1>
          <a:srgbClr val="660033"/>
        </a:accent1>
        <a:accent2>
          <a:srgbClr val="91004B"/>
        </a:accent2>
        <a:accent3>
          <a:srgbClr val="C7AAB1"/>
        </a:accent3>
        <a:accent4>
          <a:srgbClr val="DADADA"/>
        </a:accent4>
        <a:accent5>
          <a:srgbClr val="B8AAAD"/>
        </a:accent5>
        <a:accent6>
          <a:srgbClr val="830043"/>
        </a:accent6>
        <a:hlink>
          <a:srgbClr val="AF2B6B"/>
        </a:hlink>
        <a:folHlink>
          <a:srgbClr val="B9528B"/>
        </a:folHlink>
      </a:clrScheme>
      <a:clrMap bg1="dk2" tx1="lt1" bg2="dk1" tx2="lt2" accent1="accent1" accent2="accent2" accent3="accent3" accent4="accent4" accent5="accent5" accent6="accent6" hlink="hlink" folHlink="folHlink"/>
    </a:extraClrScheme>
    <a:extraClrScheme>
      <a:clrScheme name="SEMC brand template 2007 rev D 6">
        <a:dk1>
          <a:srgbClr val="000000"/>
        </a:dk1>
        <a:lt1>
          <a:srgbClr val="FFFFFF"/>
        </a:lt1>
        <a:dk2>
          <a:srgbClr val="552969"/>
        </a:dk2>
        <a:lt2>
          <a:srgbClr val="FFFFFF"/>
        </a:lt2>
        <a:accent1>
          <a:srgbClr val="361F51"/>
        </a:accent1>
        <a:accent2>
          <a:srgbClr val="552969"/>
        </a:accent2>
        <a:accent3>
          <a:srgbClr val="B4ACB9"/>
        </a:accent3>
        <a:accent4>
          <a:srgbClr val="DADADA"/>
        </a:accent4>
        <a:accent5>
          <a:srgbClr val="AEABB3"/>
        </a:accent5>
        <a:accent6>
          <a:srgbClr val="4C245E"/>
        </a:accent6>
        <a:hlink>
          <a:srgbClr val="99388C"/>
        </a:hlink>
        <a:folHlink>
          <a:srgbClr val="C73C90"/>
        </a:folHlink>
      </a:clrScheme>
      <a:clrMap bg1="dk2" tx1="lt1" bg2="dk1" tx2="lt2" accent1="accent1" accent2="accent2" accent3="accent3" accent4="accent4" accent5="accent5" accent6="accent6" hlink="hlink" folHlink="folHlink"/>
    </a:extraClrScheme>
    <a:extraClrScheme>
      <a:clrScheme name="SEMC brand template 2007 rev D 7">
        <a:dk1>
          <a:srgbClr val="DC0000"/>
        </a:dk1>
        <a:lt1>
          <a:srgbClr val="FFFFFF"/>
        </a:lt1>
        <a:dk2>
          <a:srgbClr val="AE1114"/>
        </a:dk2>
        <a:lt2>
          <a:srgbClr val="000000"/>
        </a:lt2>
        <a:accent1>
          <a:srgbClr val="870000"/>
        </a:accent1>
        <a:accent2>
          <a:srgbClr val="AE1114"/>
        </a:accent2>
        <a:accent3>
          <a:srgbClr val="FFFFFF"/>
        </a:accent3>
        <a:accent4>
          <a:srgbClr val="BC0000"/>
        </a:accent4>
        <a:accent5>
          <a:srgbClr val="C3AAAA"/>
        </a:accent5>
        <a:accent6>
          <a:srgbClr val="9D0E11"/>
        </a:accent6>
        <a:hlink>
          <a:srgbClr val="DC0000"/>
        </a:hlink>
        <a:folHlink>
          <a:srgbClr val="FF3C00"/>
        </a:folHlink>
      </a:clrScheme>
      <a:clrMap bg1="lt1" tx1="dk1" bg2="lt2" tx2="dk2" accent1="accent1" accent2="accent2" accent3="accent3" accent4="accent4" accent5="accent5" accent6="accent6" hlink="hlink" folHlink="folHlink"/>
    </a:extraClrScheme>
    <a:extraClrScheme>
      <a:clrScheme name="SEMC brand template 2007 rev D 8">
        <a:dk1>
          <a:srgbClr val="FF9100"/>
        </a:dk1>
        <a:lt1>
          <a:srgbClr val="FFFFFF"/>
        </a:lt1>
        <a:dk2>
          <a:srgbClr val="DA6800"/>
        </a:dk2>
        <a:lt2>
          <a:srgbClr val="000000"/>
        </a:lt2>
        <a:accent1>
          <a:srgbClr val="D04F00"/>
        </a:accent1>
        <a:accent2>
          <a:srgbClr val="DA6800"/>
        </a:accent2>
        <a:accent3>
          <a:srgbClr val="FFFFFF"/>
        </a:accent3>
        <a:accent4>
          <a:srgbClr val="DA7B00"/>
        </a:accent4>
        <a:accent5>
          <a:srgbClr val="E4B2AA"/>
        </a:accent5>
        <a:accent6>
          <a:srgbClr val="C55E00"/>
        </a:accent6>
        <a:hlink>
          <a:srgbClr val="FF9100"/>
        </a:hlink>
        <a:folHlink>
          <a:srgbClr val="FFAF00"/>
        </a:folHlink>
      </a:clrScheme>
      <a:clrMap bg1="lt1" tx1="dk1" bg2="lt2" tx2="dk2" accent1="accent1" accent2="accent2" accent3="accent3" accent4="accent4" accent5="accent5" accent6="accent6" hlink="hlink" folHlink="folHlink"/>
    </a:extraClrScheme>
    <a:extraClrScheme>
      <a:clrScheme name="SEMC brand template 2007 rev D 9">
        <a:dk1>
          <a:srgbClr val="8CC63F"/>
        </a:dk1>
        <a:lt1>
          <a:srgbClr val="FFFFFF"/>
        </a:lt1>
        <a:dk2>
          <a:srgbClr val="499335"/>
        </a:dk2>
        <a:lt2>
          <a:srgbClr val="000000"/>
        </a:lt2>
        <a:accent1>
          <a:srgbClr val="3E7835"/>
        </a:accent1>
        <a:accent2>
          <a:srgbClr val="499335"/>
        </a:accent2>
        <a:accent3>
          <a:srgbClr val="FFFFFF"/>
        </a:accent3>
        <a:accent4>
          <a:srgbClr val="77A934"/>
        </a:accent4>
        <a:accent5>
          <a:srgbClr val="AFBEAE"/>
        </a:accent5>
        <a:accent6>
          <a:srgbClr val="41852F"/>
        </a:accent6>
        <a:hlink>
          <a:srgbClr val="8CC63F"/>
        </a:hlink>
        <a:folHlink>
          <a:srgbClr val="B7CC00"/>
        </a:folHlink>
      </a:clrScheme>
      <a:clrMap bg1="lt1" tx1="dk1" bg2="lt2" tx2="dk2" accent1="accent1" accent2="accent2" accent3="accent3" accent4="accent4" accent5="accent5" accent6="accent6" hlink="hlink" folHlink="folHlink"/>
    </a:extraClrScheme>
    <a:extraClrScheme>
      <a:clrScheme name="SEMC brand template 2007 rev D 10">
        <a:dk1>
          <a:srgbClr val="00C2B4"/>
        </a:dk1>
        <a:lt1>
          <a:srgbClr val="FFFFFF"/>
        </a:lt1>
        <a:dk2>
          <a:srgbClr val="009999"/>
        </a:dk2>
        <a:lt2>
          <a:srgbClr val="000000"/>
        </a:lt2>
        <a:accent1>
          <a:srgbClr val="006666"/>
        </a:accent1>
        <a:accent2>
          <a:srgbClr val="009999"/>
        </a:accent2>
        <a:accent3>
          <a:srgbClr val="FFFFFF"/>
        </a:accent3>
        <a:accent4>
          <a:srgbClr val="00A599"/>
        </a:accent4>
        <a:accent5>
          <a:srgbClr val="AAB8B8"/>
        </a:accent5>
        <a:accent6>
          <a:srgbClr val="008A8A"/>
        </a:accent6>
        <a:hlink>
          <a:srgbClr val="00C2B4"/>
        </a:hlink>
        <a:folHlink>
          <a:srgbClr val="97CCCC"/>
        </a:folHlink>
      </a:clrScheme>
      <a:clrMap bg1="lt1" tx1="dk1" bg2="lt2" tx2="dk2" accent1="accent1" accent2="accent2" accent3="accent3" accent4="accent4" accent5="accent5" accent6="accent6" hlink="hlink" folHlink="folHlink"/>
    </a:extraClrScheme>
    <a:extraClrScheme>
      <a:clrScheme name="SEMC brand template 2007 rev D 11">
        <a:dk1>
          <a:srgbClr val="AF2B6B"/>
        </a:dk1>
        <a:lt1>
          <a:srgbClr val="FFFFFF"/>
        </a:lt1>
        <a:dk2>
          <a:srgbClr val="91004B"/>
        </a:dk2>
        <a:lt2>
          <a:srgbClr val="000000"/>
        </a:lt2>
        <a:accent1>
          <a:srgbClr val="660033"/>
        </a:accent1>
        <a:accent2>
          <a:srgbClr val="91004B"/>
        </a:accent2>
        <a:accent3>
          <a:srgbClr val="FFFFFF"/>
        </a:accent3>
        <a:accent4>
          <a:srgbClr val="95235A"/>
        </a:accent4>
        <a:accent5>
          <a:srgbClr val="B8AAAD"/>
        </a:accent5>
        <a:accent6>
          <a:srgbClr val="830043"/>
        </a:accent6>
        <a:hlink>
          <a:srgbClr val="AF2B6B"/>
        </a:hlink>
        <a:folHlink>
          <a:srgbClr val="B9528B"/>
        </a:folHlink>
      </a:clrScheme>
      <a:clrMap bg1="lt1" tx1="dk1" bg2="lt2" tx2="dk2" accent1="accent1" accent2="accent2" accent3="accent3" accent4="accent4" accent5="accent5" accent6="accent6" hlink="hlink" folHlink="folHlink"/>
    </a:extraClrScheme>
    <a:extraClrScheme>
      <a:clrScheme name="SEMC brand template 2007 rev D 12">
        <a:dk1>
          <a:srgbClr val="99388C"/>
        </a:dk1>
        <a:lt1>
          <a:srgbClr val="FFFFFF"/>
        </a:lt1>
        <a:dk2>
          <a:srgbClr val="552969"/>
        </a:dk2>
        <a:lt2>
          <a:srgbClr val="000000"/>
        </a:lt2>
        <a:accent1>
          <a:srgbClr val="361F51"/>
        </a:accent1>
        <a:accent2>
          <a:srgbClr val="552969"/>
        </a:accent2>
        <a:accent3>
          <a:srgbClr val="FFFFFF"/>
        </a:accent3>
        <a:accent4>
          <a:srgbClr val="822E77"/>
        </a:accent4>
        <a:accent5>
          <a:srgbClr val="AEABB3"/>
        </a:accent5>
        <a:accent6>
          <a:srgbClr val="4C245E"/>
        </a:accent6>
        <a:hlink>
          <a:srgbClr val="99388C"/>
        </a:hlink>
        <a:folHlink>
          <a:srgbClr val="C73C90"/>
        </a:folHlink>
      </a:clrScheme>
      <a:clrMap bg1="lt1" tx1="dk1" bg2="lt2" tx2="dk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documentManagement>
    <PublishingExpirationDate xmlns="http://schemas.microsoft.com/sharepoint/v3" xsi:nil="true"/>
    <PublishingStartDate xmlns="http://schemas.microsoft.com/sharepoint/v3"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33B1936BC6A3674D9D095E5A89BD8B8A" ma:contentTypeVersion="1" ma:contentTypeDescription="Create a new document." ma:contentTypeScope="" ma:versionID="c2e3eb12613c1b174384d1487473fb06">
  <xsd:schema xmlns:xsd="http://www.w3.org/2001/XMLSchema" xmlns:p="http://schemas.microsoft.com/office/2006/metadata/properties" xmlns:ns1="http://schemas.microsoft.com/sharepoint/v3" targetNamespace="http://schemas.microsoft.com/office/2006/metadata/properties" ma:root="true" ma:fieldsID="949202dcc3c1780e91e58fb2af340b1d" ns1:_="">
    <xsd:import namespace="http://schemas.microsoft.com/sharepoint/v3"/>
    <xsd:element name="properties">
      <xsd:complexType>
        <xsd:sequence>
          <xsd:element name="documentManagement">
            <xsd:complexType>
              <xsd:all>
                <xsd:element ref="ns1:PublishingStartDate" minOccurs="0"/>
                <xsd:element ref="ns1:PublishingExpirationDate" minOccurs="0"/>
              </xsd:all>
            </xsd:complexType>
          </xsd:element>
        </xsd:sequence>
      </xsd:complexType>
    </xsd:element>
  </xsd:schema>
  <xsd:schema xmlns:xsd="http://www.w3.org/2001/XMLSchema" xmlns:dms="http://schemas.microsoft.com/office/2006/documentManagement/types" targetNamespace="http://schemas.microsoft.com/sharepoint/v3" elementFormDefault="qualified">
    <xsd:import namespace="http://schemas.microsoft.com/office/2006/documentManagement/types"/>
    <xsd:element name="PublishingStartDate" ma:index="8" nillable="true" ma:displayName="Scheduling Start Date" ma:internalName="PublishingStartDate">
      <xsd:simpleType>
        <xsd:restriction base="dms:Unknown"/>
      </xsd:simpleType>
    </xsd:element>
    <xsd:element name="PublishingExpirationDate" ma:index="9" nillable="true" ma:displayName="Scheduling End Date" ma:internalName="PublishingExpirationDat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Props1.xml><?xml version="1.0" encoding="utf-8"?>
<ds:datastoreItem xmlns:ds="http://schemas.openxmlformats.org/officeDocument/2006/customXml" ds:itemID="{807E9B76-B933-47EA-B8C8-B5D5CA3F2B71}">
  <ds:schemaRefs>
    <ds:schemaRef ds:uri="http://schemas.microsoft.com/sharepoint/v3/contenttype/forms"/>
  </ds:schemaRefs>
</ds:datastoreItem>
</file>

<file path=customXml/itemProps2.xml><?xml version="1.0" encoding="utf-8"?>
<ds:datastoreItem xmlns:ds="http://schemas.openxmlformats.org/officeDocument/2006/customXml" ds:itemID="{163A28C3-7298-4AE7-889F-409D23CEA9A3}">
  <ds:schemaRefs>
    <ds:schemaRef ds:uri="http://schemas.microsoft.com/office/2006/documentManagement/types"/>
    <ds:schemaRef ds:uri="http://purl.org/dc/elements/1.1/"/>
    <ds:schemaRef ds:uri="http://purl.org/dc/terms/"/>
    <ds:schemaRef ds:uri="http://purl.org/dc/dcmitype/"/>
    <ds:schemaRef ds:uri="http://www.w3.org/XML/1998/namespace"/>
    <ds:schemaRef ds:uri="http://schemas.microsoft.com/office/2006/metadata/properties"/>
    <ds:schemaRef ds:uri="http://schemas.microsoft.com/sharepoint/v3"/>
    <ds:schemaRef ds:uri="http://schemas.openxmlformats.org/package/2006/metadata/core-properties"/>
  </ds:schemaRefs>
</ds:datastoreItem>
</file>

<file path=customXml/itemProps3.xml><?xml version="1.0" encoding="utf-8"?>
<ds:datastoreItem xmlns:ds="http://schemas.openxmlformats.org/officeDocument/2006/customXml" ds:itemID="{4D5B1BAB-20D1-4041-858C-3DF7A9DD09D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http://schemas.microsoft.com/office/2006/documentManagement/typ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docProps/app.xml><?xml version="1.0" encoding="utf-8"?>
<Properties xmlns="http://schemas.openxmlformats.org/officeDocument/2006/extended-properties" xmlns:vt="http://schemas.openxmlformats.org/officeDocument/2006/docPropsVTypes">
  <Template>PPT - Liquid Energy TEMPLATE</Template>
  <TotalTime>0</TotalTime>
  <Words>3676</Words>
  <Application>Microsoft Office PowerPoint</Application>
  <PresentationFormat>On-screen Show (4:3)</PresentationFormat>
  <Paragraphs>409</Paragraphs>
  <Slides>23</Slides>
  <Notes>22</Notes>
  <HiddenSlides>0</HiddenSlides>
  <MMClips>0</MMClips>
  <ScaleCrop>false</ScaleCrop>
  <HeadingPairs>
    <vt:vector size="4" baseType="variant">
      <vt:variant>
        <vt:lpstr>Theme</vt:lpstr>
      </vt:variant>
      <vt:variant>
        <vt:i4>7</vt:i4>
      </vt:variant>
      <vt:variant>
        <vt:lpstr>Slide Titles</vt:lpstr>
      </vt:variant>
      <vt:variant>
        <vt:i4>23</vt:i4>
      </vt:variant>
    </vt:vector>
  </HeadingPairs>
  <TitlesOfParts>
    <vt:vector size="30" baseType="lpstr">
      <vt:lpstr>PPT - Liquid Energy TEMPLATE</vt:lpstr>
      <vt:lpstr>SE_Lime</vt:lpstr>
      <vt:lpstr>SE Orange</vt:lpstr>
      <vt:lpstr>SE_Red</vt:lpstr>
      <vt:lpstr>SE_Purple</vt:lpstr>
      <vt:lpstr>SE_Cherry</vt:lpstr>
      <vt:lpstr>LiquidEnergyPPT V1 17-08-09</vt:lpstr>
      <vt:lpstr>Android Application Development (I) </vt:lpstr>
      <vt:lpstr>Agenda</vt:lpstr>
      <vt:lpstr>Outline:</vt:lpstr>
      <vt:lpstr>Requirement </vt:lpstr>
      <vt:lpstr>Requirement Cont. </vt:lpstr>
      <vt:lpstr>Requirement Cont.</vt:lpstr>
      <vt:lpstr>Requirement Cont. </vt:lpstr>
      <vt:lpstr>Requirement Cont. </vt:lpstr>
      <vt:lpstr>Requirement Cont. </vt:lpstr>
      <vt:lpstr>Agenda</vt:lpstr>
      <vt:lpstr>Requirement Cont. </vt:lpstr>
      <vt:lpstr>Requirement Cont.</vt:lpstr>
      <vt:lpstr>Requirement Cont. </vt:lpstr>
      <vt:lpstr>Requirement Cont. </vt:lpstr>
      <vt:lpstr>Requirement Cont. </vt:lpstr>
      <vt:lpstr>Requirement Cont. </vt:lpstr>
      <vt:lpstr>Requirement Cont. </vt:lpstr>
      <vt:lpstr>Requirement Cont.</vt:lpstr>
      <vt:lpstr>Requirement Cont. </vt:lpstr>
      <vt:lpstr>Agenda</vt:lpstr>
      <vt:lpstr>Summary</vt:lpstr>
      <vt:lpstr>Summary</vt:lpstr>
      <vt:lpstr>Requirement Cont. </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subject>One way QA and Delivery of Apps</dc:subject>
  <dc:creator/>
  <dc:description>3/155 01-LXE 110 1400 Uen_x000d_Rev A</dc:description>
  <cp:lastModifiedBy/>
  <cp:revision>1</cp:revision>
  <dcterms:created xsi:type="dcterms:W3CDTF">2011-11-30T11:01:39Z</dcterms:created>
  <dcterms:modified xsi:type="dcterms:W3CDTF">2013-12-27T05:31:56Z</dcterms:modified>
  <cp:contentType>Document</cp:contentTyp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x">
    <vt:lpwstr>1</vt:lpwstr>
  </property>
  <property fmtid="{D5CDD505-2E9C-101B-9397-08002B2CF9AE}" pid="3" name="Checked">
    <vt:lpwstr/>
  </property>
  <property fmtid="{D5CDD505-2E9C-101B-9397-08002B2CF9AE}" pid="4" name="Reference">
    <vt:lpwstr/>
  </property>
  <property fmtid="{D5CDD505-2E9C-101B-9397-08002B2CF9AE}" pid="5" name="LeftFooterField">
    <vt:lpwstr>DocNo</vt:lpwstr>
  </property>
  <property fmtid="{D5CDD505-2E9C-101B-9397-08002B2CF9AE}" pid="6" name="RightFooterField">
    <vt:lpwstr>Title</vt:lpwstr>
  </property>
  <property fmtid="{D5CDD505-2E9C-101B-9397-08002B2CF9AE}" pid="7" name="MiddleFooterField">
    <vt:lpwstr>Date</vt:lpwstr>
  </property>
  <property fmtid="{D5CDD505-2E9C-101B-9397-08002B2CF9AE}" pid="8" name="SecClassViewType">
    <vt:lpwstr>False</vt:lpwstr>
  </property>
  <property fmtid="{D5CDD505-2E9C-101B-9397-08002B2CF9AE}" pid="9" name="FooterType">
    <vt:lpwstr>CVL</vt:lpwstr>
  </property>
  <property fmtid="{D5CDD505-2E9C-101B-9397-08002B2CF9AE}" pid="10" name="DocumentType">
    <vt:lpwstr>EnOHLogoNew2001</vt:lpwstr>
  </property>
  <property fmtid="{D5CDD505-2E9C-101B-9397-08002B2CF9AE}" pid="11" name="TemplateName">
    <vt:lpwstr>EN/FAD 109 0015/8</vt:lpwstr>
  </property>
  <property fmtid="{D5CDD505-2E9C-101B-9397-08002B2CF9AE}" pid="12" name="TemplateVersion">
    <vt:lpwstr>R1A</vt:lpwstr>
  </property>
  <property fmtid="{D5CDD505-2E9C-101B-9397-08002B2CF9AE}" pid="13" name="TotalNumb">
    <vt:lpwstr>False</vt:lpwstr>
  </property>
  <property fmtid="{D5CDD505-2E9C-101B-9397-08002B2CF9AE}" pid="14" name="TemplateFileRevState">
    <vt:lpwstr>E</vt:lpwstr>
  </property>
  <property fmtid="{D5CDD505-2E9C-101B-9397-08002B2CF9AE}" pid="15" name="ContentTypeId">
    <vt:lpwstr>0x01010033B1936BC6A3674D9D095E5A89BD8B8A</vt:lpwstr>
  </property>
  <property fmtid="{D5CDD505-2E9C-101B-9397-08002B2CF9AE}" pid="16" name="DocumentSource">
    <vt:lpwstr>This document is managed in metaDoc.</vt:lpwstr>
  </property>
  <property fmtid="{D5CDD505-2E9C-101B-9397-08002B2CF9AE}" pid="17" name="SecurityClass">
    <vt:lpwstr>Company Internal</vt:lpwstr>
  </property>
  <property fmtid="{D5CDD505-2E9C-101B-9397-08002B2CF9AE}" pid="18" name="Prepared">
    <vt:lpwstr>SEM/CVEIO JOHAN HAMMER</vt:lpwstr>
  </property>
  <property fmtid="{D5CDD505-2E9C-101B-9397-08002B2CF9AE}" pid="19" name="Date">
    <vt:lpwstr>2011-12-13</vt:lpwstr>
  </property>
  <property fmtid="{D5CDD505-2E9C-101B-9397-08002B2CF9AE}" pid="20" name="Revision">
    <vt:lpwstr>A</vt:lpwstr>
  </property>
  <property fmtid="{D5CDD505-2E9C-101B-9397-08002B2CF9AE}" pid="21" name="Title">
    <vt:lpwstr>One way QA and Delivery of Apps</vt:lpwstr>
  </property>
  <property fmtid="{D5CDD505-2E9C-101B-9397-08002B2CF9AE}" pid="22" name="DocName">
    <vt:lpwstr>PROCESS DESCRIPTION</vt:lpwstr>
  </property>
  <property fmtid="{D5CDD505-2E9C-101B-9397-08002B2CF9AE}" pid="23" name="DocNo">
    <vt:lpwstr>3/155 01-LXE 110 1400 Uen</vt:lpwstr>
  </property>
  <property fmtid="{D5CDD505-2E9C-101B-9397-08002B2CF9AE}" pid="24" name="ApprovedBy">
    <vt:lpwstr>SEM/CVEIO (JOHAN HAMMER)</vt:lpwstr>
  </property>
  <property fmtid="{D5CDD505-2E9C-101B-9397-08002B2CF9AE}" pid="25" name="Keyword">
    <vt:lpwstr>ONE WAY QA AND DELIVERY OF APPS_x000d_
UNIFIED</vt:lpwstr>
  </property>
</Properties>
</file>